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775" r:id="rId5"/>
    <p:sldId id="774" r:id="rId6"/>
    <p:sldId id="258" r:id="rId7"/>
    <p:sldId id="720" r:id="rId8"/>
    <p:sldId id="798" r:id="rId9"/>
    <p:sldId id="804" r:id="rId10"/>
    <p:sldId id="805" r:id="rId11"/>
    <p:sldId id="806" r:id="rId12"/>
    <p:sldId id="272" r:id="rId13"/>
    <p:sldId id="270" r:id="rId14"/>
    <p:sldId id="802" r:id="rId15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Valero Santiago" initials="CVS" lastIdx="1" clrIdx="0">
    <p:extLst>
      <p:ext uri="{19B8F6BF-5375-455C-9EA6-DF929625EA0E}">
        <p15:presenceInfo xmlns:p15="http://schemas.microsoft.com/office/powerpoint/2012/main" userId="S::1235941@uab.cat::b3119bdd-5f22-43f0-b8d0-01dfea11a5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0F0F0"/>
    <a:srgbClr val="FBFBFB"/>
    <a:srgbClr val="F7F7F7"/>
    <a:srgbClr val="FFFFFF"/>
    <a:srgbClr val="F9F9F9"/>
    <a:srgbClr val="FF6600"/>
    <a:srgbClr val="EC7E1C"/>
    <a:srgbClr val="ECECE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8150D-D5A9-41B3-BD14-69E1904342C2}" v="92" dt="2022-07-27T08:58:4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fsa Briyak" userId="6df2e6c9-9402-4ff0-8dc0-c908fae00463" providerId="ADAL" clId="{7148150D-D5A9-41B3-BD14-69E1904342C2}"/>
    <pc:docChg chg="undo custSel addSld delSld modSld sldOrd modMainMaster modNotesMaster">
      <pc:chgData name="Hafsa Briyak" userId="6df2e6c9-9402-4ff0-8dc0-c908fae00463" providerId="ADAL" clId="{7148150D-D5A9-41B3-BD14-69E1904342C2}" dt="2022-07-27T08:59:19.597" v="304" actId="1076"/>
      <pc:docMkLst>
        <pc:docMk/>
      </pc:docMkLst>
      <pc:sldChg chg="modSp add del">
        <pc:chgData name="Hafsa Briyak" userId="6df2e6c9-9402-4ff0-8dc0-c908fae00463" providerId="ADAL" clId="{7148150D-D5A9-41B3-BD14-69E1904342C2}" dt="2022-07-27T08:40:22.256" v="67" actId="47"/>
        <pc:sldMkLst>
          <pc:docMk/>
          <pc:sldMk cId="0" sldId="257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23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26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28" creationId="{CFC3BD45-EE93-48AD-B4E4-5858C01309E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29" creationId="{5C5453E6-3272-45B7-A2B1-43209B1FDAF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2" creationId="{54CA78E0-3A7E-4C94-A47F-2C84F33A933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3" creationId="{FD4F18F2-4C1F-46F1-9CE5-D0A88076A53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4" creationId="{23A8B749-D94D-4541-85E1-03492449D2F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5" creationId="{A6300DA9-85B4-4F0E-B1C4-ED2E8AAEEA95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6" creationId="{9EA69203-5278-4AA2-8E44-F6833B983F6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7" creationId="{31CF77A6-B8BD-4681-B6E0-C0DFF90C1DB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8" creationId="{A5A0DA90-0309-4397-8C3D-912BB664E01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39" creationId="{7B8D0748-103A-4AA7-9846-7C8F386AC897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0" creationId="{F7C9338B-54B5-4525-B1A9-986D385D008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1" creationId="{3F964DDC-F494-4FF2-B2F4-719DD7C7FFF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2" creationId="{96F78A1C-AF1A-4DA1-A0D8-1985152F9D8E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4" creationId="{920CAE38-0DC3-4946-957F-EFBB893CFFCA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5" creationId="{2385F03B-7B21-42DE-8017-51758B6C941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6" creationId="{0F8005CC-33B8-4EEB-A585-EC7F86CAA8C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0" sldId="257"/>
            <ac:spMk id="47" creationId="{23B4AECD-EA50-4119-95D0-A1CE7EE8820D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0" sldId="257"/>
            <ac:grpSpMk id="27" creationId="{A8B4EE1C-C5D5-48A6-9BC1-283414A2534A}"/>
          </ac:grpSpMkLst>
        </pc:gr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0" sldId="257"/>
            <ac:grpSpMk id="30" creationId="{CB018831-26D1-45CB-80C0-1603D8BAF5E4}"/>
          </ac:grpSpMkLst>
        </pc:gr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0" sldId="257"/>
            <ac:picMk id="31" creationId="{DDF4FF04-7190-4B9F-B52E-8CF07584F444}"/>
          </ac:picMkLst>
        </pc:picChg>
      </pc:sldChg>
      <pc:sldChg chg="modSp add mod">
        <pc:chgData name="Hafsa Briyak" userId="6df2e6c9-9402-4ff0-8dc0-c908fae00463" providerId="ADAL" clId="{7148150D-D5A9-41B3-BD14-69E1904342C2}" dt="2022-07-27T08:40:40.319" v="69"/>
        <pc:sldMkLst>
          <pc:docMk/>
          <pc:sldMk cId="0" sldId="258"/>
        </pc:sldMkLst>
        <pc:spChg chg="mod">
          <ac:chgData name="Hafsa Briyak" userId="6df2e6c9-9402-4ff0-8dc0-c908fae00463" providerId="ADAL" clId="{7148150D-D5A9-41B3-BD14-69E1904342C2}" dt="2022-07-27T08:40:40.319" v="69"/>
          <ac:spMkLst>
            <pc:docMk/>
            <pc:sldMk cId="0" sldId="258"/>
            <ac:spMk id="7" creationId="{00000000-0000-0000-0000-000000000000}"/>
          </ac:spMkLst>
        </pc:spChg>
      </pc:sldChg>
      <pc:sldChg chg="modSp add del mod">
        <pc:chgData name="Hafsa Briyak" userId="6df2e6c9-9402-4ff0-8dc0-c908fae00463" providerId="ADAL" clId="{7148150D-D5A9-41B3-BD14-69E1904342C2}" dt="2022-07-27T08:41:27.367" v="78" actId="47"/>
        <pc:sldMkLst>
          <pc:docMk/>
          <pc:sldMk cId="0" sldId="259"/>
        </pc:sldMkLst>
        <pc:spChg chg="mod">
          <ac:chgData name="Hafsa Briyak" userId="6df2e6c9-9402-4ff0-8dc0-c908fae00463" providerId="ADAL" clId="{7148150D-D5A9-41B3-BD14-69E1904342C2}" dt="2022-07-27T08:40:57.382" v="71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40:51.937" v="70"/>
          <ac:spMkLst>
            <pc:docMk/>
            <pc:sldMk cId="0" sldId="259"/>
            <ac:spMk id="13" creationId="{00000000-0000-0000-0000-000000000000}"/>
          </ac:spMkLst>
        </pc:spChg>
      </pc:sldChg>
      <pc:sldChg chg="modSp add mod">
        <pc:chgData name="Hafsa Briyak" userId="6df2e6c9-9402-4ff0-8dc0-c908fae00463" providerId="ADAL" clId="{7148150D-D5A9-41B3-BD14-69E1904342C2}" dt="2022-07-27T08:55:13.836" v="286"/>
        <pc:sldMkLst>
          <pc:docMk/>
          <pc:sldMk cId="0" sldId="270"/>
        </pc:sldMkLst>
        <pc:spChg chg="mod">
          <ac:chgData name="Hafsa Briyak" userId="6df2e6c9-9402-4ff0-8dc0-c908fae00463" providerId="ADAL" clId="{7148150D-D5A9-41B3-BD14-69E1904342C2}" dt="2022-07-27T08:52:36.417" v="221" actId="113"/>
          <ac:spMkLst>
            <pc:docMk/>
            <pc:sldMk cId="0" sldId="270"/>
            <ac:spMk id="10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55:13.836" v="286"/>
          <ac:spMkLst>
            <pc:docMk/>
            <pc:sldMk cId="0" sldId="270"/>
            <ac:spMk id="12" creationId="{87BFE63F-616F-497D-A3F1-314EE761DA6A}"/>
          </ac:spMkLst>
        </pc:spChg>
        <pc:spChg chg="mod">
          <ac:chgData name="Hafsa Briyak" userId="6df2e6c9-9402-4ff0-8dc0-c908fae00463" providerId="ADAL" clId="{7148150D-D5A9-41B3-BD14-69E1904342C2}" dt="2022-07-27T08:52:00.025" v="213"/>
          <ac:spMkLst>
            <pc:docMk/>
            <pc:sldMk cId="0" sldId="270"/>
            <ac:spMk id="38" creationId="{00000000-0000-0000-0000-000000000000}"/>
          </ac:spMkLst>
        </pc:spChg>
        <pc:graphicFrameChg chg="mod">
          <ac:chgData name="Hafsa Briyak" userId="6df2e6c9-9402-4ff0-8dc0-c908fae00463" providerId="ADAL" clId="{7148150D-D5A9-41B3-BD14-69E1904342C2}" dt="2022-07-27T08:54:40.833" v="284" actId="20577"/>
          <ac:graphicFrameMkLst>
            <pc:docMk/>
            <pc:sldMk cId="0" sldId="270"/>
            <ac:graphicFrameMk id="14" creationId="{00000000-0008-0000-0000-00000F000000}"/>
          </ac:graphicFrameMkLst>
        </pc:graphicFrameChg>
        <pc:graphicFrameChg chg="mod">
          <ac:chgData name="Hafsa Briyak" userId="6df2e6c9-9402-4ff0-8dc0-c908fae00463" providerId="ADAL" clId="{7148150D-D5A9-41B3-BD14-69E1904342C2}" dt="2022-07-27T08:54:28.420" v="277" actId="20577"/>
          <ac:graphicFrameMkLst>
            <pc:docMk/>
            <pc:sldMk cId="0" sldId="270"/>
            <ac:graphicFrameMk id="15" creationId="{00000000-0008-0000-0000-00000E000000}"/>
          </ac:graphicFrameMkLst>
        </pc:graphicFrameChg>
      </pc:sldChg>
      <pc:sldChg chg="addSp delSp modSp add mod">
        <pc:chgData name="Hafsa Briyak" userId="6df2e6c9-9402-4ff0-8dc0-c908fae00463" providerId="ADAL" clId="{7148150D-D5A9-41B3-BD14-69E1904342C2}" dt="2022-07-27T08:59:19.597" v="304" actId="1076"/>
        <pc:sldMkLst>
          <pc:docMk/>
          <pc:sldMk cId="0" sldId="272"/>
        </pc:sldMkLst>
        <pc:spChg chg="mod">
          <ac:chgData name="Hafsa Briyak" userId="6df2e6c9-9402-4ff0-8dc0-c908fae00463" providerId="ADAL" clId="{7148150D-D5A9-41B3-BD14-69E1904342C2}" dt="2022-07-27T08:51:43.257" v="212"/>
          <ac:spMkLst>
            <pc:docMk/>
            <pc:sldMk cId="0" sldId="272"/>
            <ac:spMk id="7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51:26.901" v="210"/>
          <ac:spMkLst>
            <pc:docMk/>
            <pc:sldMk cId="0" sldId="272"/>
            <ac:spMk id="12" creationId="{00000000-0000-0000-0000-000000000000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13" creationId="{E5507E09-C8B3-A2A4-0532-174C942A3A23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16" creationId="{4BB4CE2B-6598-DC02-5EB7-66ECCC3EC1F3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17" creationId="{EC4A680D-2F3A-C4FB-52B7-AF69EB34D90B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18" creationId="{93995486-FD14-76D5-71AE-7D14B356EE33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19" creationId="{74223526-EC45-88A4-0697-EB14FE498AD6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0" creationId="{80EA5C7B-B037-C9A3-B63F-F24A6D09F5ED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1" creationId="{602F5FA1-6606-D031-D639-D043FBE1F60D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2" creationId="{AE0064DF-70AD-3283-53D3-7664949C1AB8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4" creationId="{6B314969-9B5E-C7A6-67A9-DE16325E4260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6" creationId="{C35A5192-F6C8-011C-B965-74D2B001C62F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29" creationId="{143D02B0-8DCC-D718-F6AD-7DAAC2CE125D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0" creationId="{6B4C0F9E-677B-5EFD-D005-6E0E2F3C38E9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1" creationId="{AAB91E24-0E00-0A0D-1A08-A704856AF374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2" creationId="{4EB9CA74-EE77-4815-1388-AE067CFD6D41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5" creationId="{4BA5F6C4-1B5D-E9FD-F686-715CB37DAFB6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6" creationId="{0CE1E60A-5A6C-A1E1-214C-10B43DFE6C3F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39" creationId="{2B39C881-3505-1CF1-E4BB-50C8513DA51D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41" creationId="{7EF04318-CAD6-0990-AEDD-D4844A587B3C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42" creationId="{CE42719F-1250-0807-A7E1-44F463AB5E80}"/>
          </ac:spMkLst>
        </pc:spChg>
        <pc:spChg chg="add del mod">
          <ac:chgData name="Hafsa Briyak" userId="6df2e6c9-9402-4ff0-8dc0-c908fae00463" providerId="ADAL" clId="{7148150D-D5A9-41B3-BD14-69E1904342C2}" dt="2022-07-27T08:57:39.288" v="289"/>
          <ac:spMkLst>
            <pc:docMk/>
            <pc:sldMk cId="0" sldId="272"/>
            <ac:spMk id="43" creationId="{C11D37C7-D42E-EAA8-F570-B1D669DCFA44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46" creationId="{F417AA57-67C7-BDF0-6138-6A2A52047BD5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47" creationId="{A1AC15E8-7152-092E-5B80-93892E484EB2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48" creationId="{A72E6F61-8144-23B2-C581-ED89BEF4DC68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49" creationId="{3F3A3328-9466-04AA-3E79-C65E9E84D950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0" creationId="{F0195E00-60DA-E338-6171-6031AA2AC2AE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1" creationId="{66FDFCDB-A77B-091E-BD62-FA45FDCD75A0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2" creationId="{72AA2F84-9406-D7BE-ACFD-69F9987CFBCE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3" creationId="{D192BD45-108C-2549-72D2-D6406AEBCC01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4" creationId="{34179FCD-0254-DE80-2620-39A7ACED00F4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5" creationId="{EAD1397B-0DB9-6FAB-3FCD-C300DEAC2F2A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6" creationId="{435B5A78-CC06-CA3B-CCD4-4F044292328F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58" creationId="{B1DD8136-D865-651D-4114-803B550A8602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0" creationId="{97E3817A-6DB7-E703-AE84-764E77533383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3" creationId="{7DA95A7C-2533-F453-FBE6-C257CA1A331D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4" creationId="{DF0EADEF-6C4B-4A9E-2939-08204E2F61FE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5" creationId="{9E5EDC00-583B-6FDB-C4CA-C3AD6CA7D463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6" creationId="{76B1E9CE-DC4C-DA0D-D6AD-FFA17909DB9E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69" creationId="{96FC1E2C-30F3-C3B7-DCAE-6A6D39380E95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70" creationId="{65F5D3E4-29FC-D817-3B02-16935E864CA1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73" creationId="{7E6EDA9E-B8BB-EA5F-5985-B3A8F07EE20C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75" creationId="{E3BAC088-81F1-6C3A-6F25-7E0C22FACC11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76" creationId="{5FFCD397-9E51-1F78-89B9-B65E73944C96}"/>
          </ac:spMkLst>
        </pc:spChg>
        <pc:spChg chg="mod">
          <ac:chgData name="Hafsa Briyak" userId="6df2e6c9-9402-4ff0-8dc0-c908fae00463" providerId="ADAL" clId="{7148150D-D5A9-41B3-BD14-69E1904342C2}" dt="2022-07-27T08:57:57.734" v="290"/>
          <ac:spMkLst>
            <pc:docMk/>
            <pc:sldMk cId="0" sldId="272"/>
            <ac:spMk id="77" creationId="{BC63E82B-62A2-1F7B-2933-FC21B0B6505D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79" creationId="{D050EF8F-9852-D7FE-F9EF-80CD7FCC6A37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0" creationId="{BA5B5763-D801-D357-B046-3B56F4203999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1" creationId="{F39D4653-CF18-4747-1336-787E2C8D531E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2" creationId="{2C1B12F5-6427-E8A1-DB4B-7A4D901B71A3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3" creationId="{EEAA302F-681F-5D5A-26F8-F424ECD4F961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4" creationId="{F9CA4316-38D5-0795-0497-FE75B878B2EA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5" creationId="{4A40F0D9-E74E-4FB9-CEEE-D67E88A1A5C3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6" creationId="{03A718ED-DF89-AD27-FA98-28F89CC1AA3B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7" creationId="{C1FDAF3F-A8FC-204C-5588-67A51FF4771E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8" creationId="{72FB0029-2FA9-8542-15B1-A1D72C9B2975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89" creationId="{73C07967-7CBA-5834-8E7C-A56B5C75D4D1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1" creationId="{0EA2AECD-2915-65A0-081B-CA8D599B2673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3" creationId="{DB88BBA1-82A2-9485-4D0B-E44BE42F7851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6" creationId="{1B2DE501-6924-614F-C3A8-24C82845146B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7" creationId="{BEDF4B23-E4AE-189D-69C9-F1D51B647EE3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8" creationId="{3953543A-87FE-D242-A3F7-BE8475DA1517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99" creationId="{32BAAC34-5CE2-401E-7159-478DBDC8BBC5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02" creationId="{9019649C-83C8-D5F4-0799-17C486D223F9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03" creationId="{F388889F-3855-863E-40CA-195466E8C5CA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06" creationId="{0FD37FC0-6066-C83A-7759-C8F330C06829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08" creationId="{83A8B412-D3AA-0BA8-39DD-48DC98488758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09" creationId="{E72674D8-FBA8-7D1E-FE4E-18462C15C4EC}"/>
          </ac:spMkLst>
        </pc:spChg>
        <pc:spChg chg="mod">
          <ac:chgData name="Hafsa Briyak" userId="6df2e6c9-9402-4ff0-8dc0-c908fae00463" providerId="ADAL" clId="{7148150D-D5A9-41B3-BD14-69E1904342C2}" dt="2022-07-27T08:58:30.984" v="296"/>
          <ac:spMkLst>
            <pc:docMk/>
            <pc:sldMk cId="0" sldId="272"/>
            <ac:spMk id="110" creationId="{5505F54E-05A2-85D3-7FF5-190B31E75413}"/>
          </ac:spMkLst>
        </pc:spChg>
        <pc:grpChg chg="add del mod">
          <ac:chgData name="Hafsa Briyak" userId="6df2e6c9-9402-4ff0-8dc0-c908fae00463" providerId="ADAL" clId="{7148150D-D5A9-41B3-BD14-69E1904342C2}" dt="2022-07-27T08:58:19.276" v="295"/>
          <ac:grpSpMkLst>
            <pc:docMk/>
            <pc:sldMk cId="0" sldId="272"/>
            <ac:grpSpMk id="44" creationId="{C6C5F3A6-4C3A-DB68-7622-1E7441ABEEBF}"/>
          </ac:grpSpMkLst>
        </pc:grpChg>
        <pc:grpChg chg="add del mod">
          <ac:chgData name="Hafsa Briyak" userId="6df2e6c9-9402-4ff0-8dc0-c908fae00463" providerId="ADAL" clId="{7148150D-D5A9-41B3-BD14-69E1904342C2}" dt="2022-07-27T08:58:40.992" v="299"/>
          <ac:grpSpMkLst>
            <pc:docMk/>
            <pc:sldMk cId="0" sldId="272"/>
            <ac:grpSpMk id="78" creationId="{8105AB31-87F0-DB72-EE57-8BF81DAB2704}"/>
          </ac:grpSpMkLst>
        </pc:grpChg>
        <pc:picChg chg="add mod">
          <ac:chgData name="Hafsa Briyak" userId="6df2e6c9-9402-4ff0-8dc0-c908fae00463" providerId="ADAL" clId="{7148150D-D5A9-41B3-BD14-69E1904342C2}" dt="2022-07-27T08:59:19.597" v="304" actId="1076"/>
          <ac:picMkLst>
            <pc:docMk/>
            <pc:sldMk cId="0" sldId="272"/>
            <ac:picMk id="3" creationId="{080CE03B-C0E8-74E8-01FB-4FD0C91828AB}"/>
          </ac:picMkLst>
        </pc:picChg>
        <pc:picChg chg="del">
          <ac:chgData name="Hafsa Briyak" userId="6df2e6c9-9402-4ff0-8dc0-c908fae00463" providerId="ADAL" clId="{7148150D-D5A9-41B3-BD14-69E1904342C2}" dt="2022-07-27T08:57:34.449" v="287" actId="478"/>
          <ac:picMkLst>
            <pc:docMk/>
            <pc:sldMk cId="0" sldId="272"/>
            <ac:picMk id="9" creationId="{7980432A-649F-4374-BA4B-9FA5879DDE4C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23" creationId="{E0B12F48-0BB7-8E3A-C7C0-AE069D59D345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25" creationId="{C2608944-FE2C-E162-4EA7-E79C95B47FDC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27" creationId="{CF70D82C-BF39-946A-4909-768EDEB4C982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28" creationId="{F7281303-DF02-3811-200E-EDA8405FC5C9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33" creationId="{01331E06-821B-584E-F7FB-B8AFBE5CB640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34" creationId="{59DFC017-FB99-22F0-5F0D-C0399883B033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37" creationId="{2AF1F335-D508-54B7-E48F-99864229BE41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38" creationId="{0D090948-69ED-B3B0-1FA0-D874F95C9EE4}"/>
          </ac:picMkLst>
        </pc:picChg>
        <pc:picChg chg="add del mod">
          <ac:chgData name="Hafsa Briyak" userId="6df2e6c9-9402-4ff0-8dc0-c908fae00463" providerId="ADAL" clId="{7148150D-D5A9-41B3-BD14-69E1904342C2}" dt="2022-07-27T08:57:39.288" v="289"/>
          <ac:picMkLst>
            <pc:docMk/>
            <pc:sldMk cId="0" sldId="272"/>
            <ac:picMk id="40" creationId="{D3675678-F2DB-7E12-7DFE-51E7D0A07876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57" creationId="{62C1C684-4AA1-D1D9-49A8-B02AEA61E154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59" creationId="{CD4F6097-0BBD-683F-2BCF-317736B540BD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61" creationId="{F269869F-073B-945B-2BCF-1820E867E21C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62" creationId="{C9B0540F-2C53-9F8F-3348-D0935173DAFB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67" creationId="{2D23F2F6-0EA3-C65F-DC1F-A039FF926ECB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68" creationId="{3EAD254D-8CA8-8500-865F-C522D482D004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71" creationId="{1D4331A9-0DC9-31B0-41CA-01E4AE874E1D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72" creationId="{AE48105B-6575-FFFE-AA31-87C143C1D624}"/>
          </ac:picMkLst>
        </pc:picChg>
        <pc:picChg chg="mod">
          <ac:chgData name="Hafsa Briyak" userId="6df2e6c9-9402-4ff0-8dc0-c908fae00463" providerId="ADAL" clId="{7148150D-D5A9-41B3-BD14-69E1904342C2}" dt="2022-07-27T08:57:57.734" v="290"/>
          <ac:picMkLst>
            <pc:docMk/>
            <pc:sldMk cId="0" sldId="272"/>
            <ac:picMk id="74" creationId="{8EEBD6DA-E569-A726-68CB-EE983C5967E4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90" creationId="{69B043E5-79DD-52DD-C85D-3876CACBA81E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92" creationId="{8448E920-7C8E-5F62-3B4A-D47C961C176B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94" creationId="{B47EB47D-4B67-2C71-AE7D-4F05B5A556B7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95" creationId="{1D4743D4-619E-BEDF-2A57-01E74AC89E26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100" creationId="{962DD8AD-5987-3403-A66F-5A8A0BB44807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101" creationId="{6340491D-0252-8D19-471B-DA313AF2189C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104" creationId="{5E081AAC-4CB8-4ED1-83BE-414C21FC63D8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105" creationId="{0C32520C-C839-CD85-FDBC-E8387085F552}"/>
          </ac:picMkLst>
        </pc:picChg>
        <pc:picChg chg="mod">
          <ac:chgData name="Hafsa Briyak" userId="6df2e6c9-9402-4ff0-8dc0-c908fae00463" providerId="ADAL" clId="{7148150D-D5A9-41B3-BD14-69E1904342C2}" dt="2022-07-27T08:58:30.984" v="296"/>
          <ac:picMkLst>
            <pc:docMk/>
            <pc:sldMk cId="0" sldId="272"/>
            <ac:picMk id="107" creationId="{DA572EA8-4C2B-BD8D-7621-204821C35630}"/>
          </ac:picMkLst>
        </pc:picChg>
        <pc:cxnChg chg="mod">
          <ac:chgData name="Hafsa Briyak" userId="6df2e6c9-9402-4ff0-8dc0-c908fae00463" providerId="ADAL" clId="{7148150D-D5A9-41B3-BD14-69E1904342C2}" dt="2022-07-27T08:57:57.734" v="290"/>
          <ac:cxnSpMkLst>
            <pc:docMk/>
            <pc:sldMk cId="0" sldId="272"/>
            <ac:cxnSpMk id="45" creationId="{AE99C5DB-BE2A-6B90-A420-24943931E9B1}"/>
          </ac:cxnSpMkLst>
        </pc:cxnChg>
      </pc:sldChg>
      <pc:sldChg chg="del">
        <pc:chgData name="Hafsa Briyak" userId="6df2e6c9-9402-4ff0-8dc0-c908fae00463" providerId="ADAL" clId="{7148150D-D5A9-41B3-BD14-69E1904342C2}" dt="2022-07-27T08:34:58.227" v="2" actId="47"/>
        <pc:sldMkLst>
          <pc:docMk/>
          <pc:sldMk cId="620151274" sldId="277"/>
        </pc:sldMkLst>
      </pc:sldChg>
      <pc:sldChg chg="modSp del modNotes">
        <pc:chgData name="Hafsa Briyak" userId="6df2e6c9-9402-4ff0-8dc0-c908fae00463" providerId="ADAL" clId="{7148150D-D5A9-41B3-BD14-69E1904342C2}" dt="2022-07-27T08:52:06.242" v="216" actId="47"/>
        <pc:sldMkLst>
          <pc:docMk/>
          <pc:sldMk cId="2397345726" sldId="307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7345726" sldId="307"/>
            <ac:spMk id="2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7345726" sldId="307"/>
            <ac:spMk id="14" creationId="{AF4E5F45-93F8-C049-AEB5-565ECE148CBF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7345726" sldId="307"/>
            <ac:spMk id="15" creationId="{C004BDD7-A3D9-1947-8EAA-A04635AB3EC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7345726" sldId="307"/>
            <ac:spMk id="16" creationId="{AE2183BB-EC38-254D-9EAF-660C77746DF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7345726" sldId="307"/>
            <ac:spMk id="18" creationId="{943A83C4-0324-D94D-9D33-8893F4D02DA4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397345726" sldId="307"/>
            <ac:grpSpMk id="17" creationId="{8CC5BD74-7321-DB4B-A447-CF306D67F5EB}"/>
          </ac:grpSpMkLst>
        </pc:gr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4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12" creationId="{8974D1A3-0124-C244-ADE8-6986C28C7223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19" creationId="{A6A05EF2-59E5-7B42-9EBA-DE2EFD70D3BF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24" creationId="{BD7C98DE-DCD4-B044-8149-0F8E8880A4E9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31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397345726" sldId="307"/>
            <ac:picMk id="35" creationId="{00000000-0000-0000-0000-000000000000}"/>
          </ac:picMkLst>
        </pc:picChg>
      </pc:sldChg>
      <pc:sldChg chg="addSp delSp modSp mod">
        <pc:chgData name="Hafsa Briyak" userId="6df2e6c9-9402-4ff0-8dc0-c908fae00463" providerId="ADAL" clId="{7148150D-D5A9-41B3-BD14-69E1904342C2}" dt="2022-07-27T08:41:16.444" v="77" actId="14100"/>
        <pc:sldMkLst>
          <pc:docMk/>
          <pc:sldMk cId="2506785983" sldId="720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20" creationId="{00000000-0000-0000-0000-000000000000}"/>
          </ac:spMkLst>
        </pc:spChg>
        <pc:spChg chg="del mod">
          <ac:chgData name="Hafsa Briyak" userId="6df2e6c9-9402-4ff0-8dc0-c908fae00463" providerId="ADAL" clId="{7148150D-D5A9-41B3-BD14-69E1904342C2}" dt="2022-07-27T08:41:05.501" v="74" actId="478"/>
          <ac:spMkLst>
            <pc:docMk/>
            <pc:sldMk cId="2506785983" sldId="720"/>
            <ac:spMk id="21" creationId="{A799A6D9-FCE8-1B44-88B3-0549BDF9B29C}"/>
          </ac:spMkLst>
        </pc:spChg>
        <pc:spChg chg="mod">
          <ac:chgData name="Hafsa Briyak" userId="6df2e6c9-9402-4ff0-8dc0-c908fae00463" providerId="ADAL" clId="{7148150D-D5A9-41B3-BD14-69E1904342C2}" dt="2022-07-27T08:41:08.532" v="76" actId="1076"/>
          <ac:spMkLst>
            <pc:docMk/>
            <pc:sldMk cId="2506785983" sldId="720"/>
            <ac:spMk id="22" creationId="{00000000-0000-0000-0000-000000000000}"/>
          </ac:spMkLst>
        </pc:spChg>
        <pc:spChg chg="del mod">
          <ac:chgData name="Hafsa Briyak" userId="6df2e6c9-9402-4ff0-8dc0-c908fae00463" providerId="ADAL" clId="{7148150D-D5A9-41B3-BD14-69E1904342C2}" dt="2022-07-27T08:41:06.528" v="75" actId="478"/>
          <ac:spMkLst>
            <pc:docMk/>
            <pc:sldMk cId="2506785983" sldId="720"/>
            <ac:spMk id="28" creationId="{F39FEC2B-BFC8-EA47-A191-261677DF12B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31" creationId="{3702D17D-C73A-45B9-860C-9849AED3493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32" creationId="{EE52DCB2-56E4-4B38-80D5-EED5488A2CE7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4" creationId="{7C8BD9F0-414C-967E-7410-134564282B59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5" creationId="{A2626B7E-BD9B-DB43-0797-4668F3FC00F0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6" creationId="{B6FF69CF-90E7-274F-A3BC-51BEC52EB1D3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7" creationId="{6C5B4FE7-F756-FE0B-683E-56C32969C1BD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8" creationId="{1A153A94-6CC0-D780-E386-94DB43DB3024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39" creationId="{C980C932-5951-D97E-A930-FCFD8583A7A8}"/>
          </ac:spMkLst>
        </pc:spChg>
        <pc:spChg chg="add mod">
          <ac:chgData name="Hafsa Briyak" userId="6df2e6c9-9402-4ff0-8dc0-c908fae00463" providerId="ADAL" clId="{7148150D-D5A9-41B3-BD14-69E1904342C2}" dt="2022-07-27T08:41:01.443" v="72"/>
          <ac:spMkLst>
            <pc:docMk/>
            <pc:sldMk cId="2506785983" sldId="720"/>
            <ac:spMk id="40" creationId="{383517A2-290E-EE38-33C3-AEE1050680EA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0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1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2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3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4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506785983" sldId="720"/>
            <ac:spMk id="55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41:16.444" v="77" actId="14100"/>
          <ac:spMkLst>
            <pc:docMk/>
            <pc:sldMk cId="2506785983" sldId="720"/>
            <ac:spMk id="56" creationId="{00000000-0000-0000-0000-000000000000}"/>
          </ac:spMkLst>
        </pc:s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3" creationId="{0EAF3B05-A763-41C4-AB3D-975284B750E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" creationId="{E025BA91-66B3-4099-94CA-15CCC5EBCB93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24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25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26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29" creationId="{CC5EA8BF-8C55-4E55-8319-5A8A37EAAAF6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30" creationId="{C1547631-1207-1841-BB5C-C705DD076911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1" creationId="{34756CEA-F40F-3541-BF4D-804FA64C870D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2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3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4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5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6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7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8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49" creationId="{00000000-0000-0000-0000-000000000000}"/>
          </ac:picMkLst>
        </pc:picChg>
        <pc:picChg chg="del mod">
          <ac:chgData name="Hafsa Briyak" userId="6df2e6c9-9402-4ff0-8dc0-c908fae00463" providerId="ADAL" clId="{7148150D-D5A9-41B3-BD14-69E1904342C2}" dt="2022-07-27T08:41:04.001" v="73" actId="478"/>
          <ac:picMkLst>
            <pc:docMk/>
            <pc:sldMk cId="2506785983" sldId="720"/>
            <ac:picMk id="57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1026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506785983" sldId="720"/>
            <ac:picMk id="1028" creationId="{954599BF-4194-4DD3-B171-2ECFCE9D622C}"/>
          </ac:picMkLst>
        </pc:picChg>
      </pc:sldChg>
      <pc:sldChg chg="modSp del ord">
        <pc:chgData name="Hafsa Briyak" userId="6df2e6c9-9402-4ff0-8dc0-c908fae00463" providerId="ADAL" clId="{7148150D-D5A9-41B3-BD14-69E1904342C2}" dt="2022-07-27T08:51:29.122" v="211" actId="47"/>
        <pc:sldMkLst>
          <pc:docMk/>
          <pc:sldMk cId="1416224129" sldId="721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416224129" sldId="721"/>
            <ac:spMk id="8" creationId="{F39FEC2B-BFC8-EA47-A191-261677DF12B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416224129" sldId="721"/>
            <ac:spMk id="9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416224129" sldId="721"/>
            <ac:spMk id="34" creationId="{A799A6D9-FCE8-1B44-88B3-0549BDF9B29C}"/>
          </ac:spMkLst>
        </pc:s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416224129" sldId="721"/>
            <ac:picMk id="6" creationId="{F49808B9-BD37-4C62-93E8-166DF23262A9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416224129" sldId="721"/>
            <ac:picMk id="10" creationId="{7936C85F-1EE9-4902-A132-7DA1FFDC934B}"/>
          </ac:picMkLst>
        </pc:picChg>
      </pc:sldChg>
      <pc:sldChg chg="addSp delSp modSp mod">
        <pc:chgData name="Hafsa Briyak" userId="6df2e6c9-9402-4ff0-8dc0-c908fae00463" providerId="ADAL" clId="{7148150D-D5A9-41B3-BD14-69E1904342C2}" dt="2022-07-27T08:40:10.069" v="66" actId="1076"/>
        <pc:sldMkLst>
          <pc:docMk/>
          <pc:sldMk cId="2391616095" sldId="774"/>
        </pc:sldMkLst>
        <pc:spChg chg="add del mod">
          <ac:chgData name="Hafsa Briyak" userId="6df2e6c9-9402-4ff0-8dc0-c908fae00463" providerId="ADAL" clId="{7148150D-D5A9-41B3-BD14-69E1904342C2}" dt="2022-07-27T08:36:32.261" v="18" actId="478"/>
          <ac:spMkLst>
            <pc:docMk/>
            <pc:sldMk cId="2391616095" sldId="774"/>
            <ac:spMk id="25" creationId="{79F52174-C293-9337-E1F2-E5E461A7368A}"/>
          </ac:spMkLst>
        </pc:spChg>
        <pc:spChg chg="add del mod">
          <ac:chgData name="Hafsa Briyak" userId="6df2e6c9-9402-4ff0-8dc0-c908fae00463" providerId="ADAL" clId="{7148150D-D5A9-41B3-BD14-69E1904342C2}" dt="2022-07-27T08:36:36.385" v="21" actId="478"/>
          <ac:spMkLst>
            <pc:docMk/>
            <pc:sldMk cId="2391616095" sldId="774"/>
            <ac:spMk id="27" creationId="{62F3BD9E-FCE5-03A3-1F2E-00211105CF6B}"/>
          </ac:spMkLst>
        </pc:spChg>
        <pc:spChg chg="add 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29" creationId="{24ACDCF8-3EA1-99BB-FCE8-BCA5C61601AA}"/>
          </ac:spMkLst>
        </pc:spChg>
        <pc:spChg chg="add mod">
          <ac:chgData name="Hafsa Briyak" userId="6df2e6c9-9402-4ff0-8dc0-c908fae00463" providerId="ADAL" clId="{7148150D-D5A9-41B3-BD14-69E1904342C2}" dt="2022-07-27T08:40:03.836" v="65" actId="1076"/>
          <ac:spMkLst>
            <pc:docMk/>
            <pc:sldMk cId="2391616095" sldId="774"/>
            <ac:spMk id="30" creationId="{D695D66A-CEE4-DFD6-67A0-5833F496E141}"/>
          </ac:spMkLst>
        </pc:spChg>
        <pc:spChg chg="add mod">
          <ac:chgData name="Hafsa Briyak" userId="6df2e6c9-9402-4ff0-8dc0-c908fae00463" providerId="ADAL" clId="{7148150D-D5A9-41B3-BD14-69E1904342C2}" dt="2022-07-27T08:39:41.091" v="60" actId="1076"/>
          <ac:spMkLst>
            <pc:docMk/>
            <pc:sldMk cId="2391616095" sldId="774"/>
            <ac:spMk id="31" creationId="{04375233-E64D-9822-EBCB-6797F59A493D}"/>
          </ac:spMkLst>
        </pc:spChg>
        <pc:spChg chg="add mod">
          <ac:chgData name="Hafsa Briyak" userId="6df2e6c9-9402-4ff0-8dc0-c908fae00463" providerId="ADAL" clId="{7148150D-D5A9-41B3-BD14-69E1904342C2}" dt="2022-07-27T08:39:41.091" v="60" actId="1076"/>
          <ac:spMkLst>
            <pc:docMk/>
            <pc:sldMk cId="2391616095" sldId="774"/>
            <ac:spMk id="32" creationId="{9350FED0-8308-D5F2-6DE6-435B5FC4B6B8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56" creationId="{4E7C51E0-0672-444A-B145-1EAC10489D05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57" creationId="{43EEB636-056D-402F-8D4D-3BCDC1C526E1}"/>
          </ac:spMkLst>
        </pc:spChg>
        <pc:spChg chg="del mod">
          <ac:chgData name="Hafsa Briyak" userId="6df2e6c9-9402-4ff0-8dc0-c908fae00463" providerId="ADAL" clId="{7148150D-D5A9-41B3-BD14-69E1904342C2}" dt="2022-07-27T08:35:39.411" v="9" actId="478"/>
          <ac:spMkLst>
            <pc:docMk/>
            <pc:sldMk cId="2391616095" sldId="774"/>
            <ac:spMk id="59" creationId="{61283F3D-E5C2-438E-AF58-8AB03A9CF0EB}"/>
          </ac:spMkLst>
        </pc:spChg>
        <pc:spChg chg="mod">
          <ac:chgData name="Hafsa Briyak" userId="6df2e6c9-9402-4ff0-8dc0-c908fae00463" providerId="ADAL" clId="{7148150D-D5A9-41B3-BD14-69E1904342C2}" dt="2022-07-27T08:40:10.069" v="66" actId="1076"/>
          <ac:spMkLst>
            <pc:docMk/>
            <pc:sldMk cId="2391616095" sldId="774"/>
            <ac:spMk id="60" creationId="{422B20B7-D1A1-46EE-AEAE-A09D1FEF620F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1" creationId="{F56828F6-280B-49E5-9339-0482DD5EFC3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2" creationId="{3728B75B-DFB9-48BF-8A08-504A5C3EB7E7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3" creationId="{E6DC03D3-4297-4FAD-9D21-914CC3C5167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4" creationId="{7C27EF4B-CC7A-4DCA-9C8E-01895D45D98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5" creationId="{3A33E30A-FD77-4D0C-9ACC-E9524ACD6FAB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6" creationId="{00A05DC6-388A-40EF-84BC-11B0605AC9B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7" creationId="{C9B329B9-7C64-4F51-B711-292703AB1C7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8" creationId="{1F354E47-895D-4339-AB79-C1BA962D44B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69" creationId="{F7A213F7-E399-4EB5-BA53-373DED6DA9C2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70" creationId="{EBE4964F-8F19-4A40-8F16-BD718E35457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72" creationId="{8CE57394-BCC5-450F-8132-ECC9AE82056A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73" creationId="{F93FEA30-64B6-4022-BD36-53813B2DB03A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74" creationId="{21669922-82BA-4697-A31D-65CB60DFBA3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391616095" sldId="774"/>
            <ac:spMk id="75" creationId="{EB796D67-5846-472A-83B0-E11C8B4E5F1D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391616095" sldId="774"/>
            <ac:grpSpMk id="55" creationId="{D6E72808-ABD5-4417-9DC9-319B5024255A}"/>
          </ac:grpSpMkLst>
        </pc:gr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391616095" sldId="774"/>
            <ac:grpSpMk id="58" creationId="{3CEDB63A-4760-4CF6-8D6B-5CF64A083B4E}"/>
          </ac:grpSpMkLst>
        </pc:grpChg>
        <pc:picChg chg="add mod">
          <ac:chgData name="Hafsa Briyak" userId="6df2e6c9-9402-4ff0-8dc0-c908fae00463" providerId="ADAL" clId="{7148150D-D5A9-41B3-BD14-69E1904342C2}" dt="2022-07-27T08:39:34.149" v="59" actId="1076"/>
          <ac:picMkLst>
            <pc:docMk/>
            <pc:sldMk cId="2391616095" sldId="774"/>
            <ac:picMk id="33" creationId="{7A7CAD24-4721-EF68-AD54-CC1767D2C519}"/>
          </ac:picMkLst>
        </pc:picChg>
        <pc:picChg chg="del">
          <ac:chgData name="Hafsa Briyak" userId="6df2e6c9-9402-4ff0-8dc0-c908fae00463" providerId="ADAL" clId="{7148150D-D5A9-41B3-BD14-69E1904342C2}" dt="2022-07-27T08:37:03.077" v="25" actId="478"/>
          <ac:picMkLst>
            <pc:docMk/>
            <pc:sldMk cId="2391616095" sldId="774"/>
            <ac:picMk id="71" creationId="{2F257B62-FB54-41E4-81C9-B267283A8247}"/>
          </ac:picMkLst>
        </pc:picChg>
        <pc:picChg chg="add del mod">
          <ac:chgData name="Hafsa Briyak" userId="6df2e6c9-9402-4ff0-8dc0-c908fae00463" providerId="ADAL" clId="{7148150D-D5A9-41B3-BD14-69E1904342C2}" dt="2022-07-27T08:36:02.609" v="13"/>
          <ac:picMkLst>
            <pc:docMk/>
            <pc:sldMk cId="2391616095" sldId="774"/>
            <ac:picMk id="1026" creationId="{3F299BD1-1870-F457-44ED-E2513079A0F6}"/>
          </ac:picMkLst>
        </pc:picChg>
      </pc:sldChg>
      <pc:sldChg chg="addSp delSp modSp add mod">
        <pc:chgData name="Hafsa Briyak" userId="6df2e6c9-9402-4ff0-8dc0-c908fae00463" providerId="ADAL" clId="{7148150D-D5A9-41B3-BD14-69E1904342C2}" dt="2022-07-27T08:39:24.323" v="57" actId="1076"/>
        <pc:sldMkLst>
          <pc:docMk/>
          <pc:sldMk cId="652132717" sldId="775"/>
        </pc:sldMkLst>
        <pc:spChg chg="add mod">
          <ac:chgData name="Hafsa Briyak" userId="6df2e6c9-9402-4ff0-8dc0-c908fae00463" providerId="ADAL" clId="{7148150D-D5A9-41B3-BD14-69E1904342C2}" dt="2022-07-27T08:39:24.323" v="57" actId="1076"/>
          <ac:spMkLst>
            <pc:docMk/>
            <pc:sldMk cId="652132717" sldId="775"/>
            <ac:spMk id="11" creationId="{B128031E-13E3-CF66-01B3-9330E85A4106}"/>
          </ac:spMkLst>
        </pc:spChg>
        <pc:spChg chg="mod">
          <ac:chgData name="Hafsa Briyak" userId="6df2e6c9-9402-4ff0-8dc0-c908fae00463" providerId="ADAL" clId="{7148150D-D5A9-41B3-BD14-69E1904342C2}" dt="2022-07-27T08:38:49.068" v="41" actId="1076"/>
          <ac:spMkLst>
            <pc:docMk/>
            <pc:sldMk cId="652132717" sldId="775"/>
            <ac:spMk id="19" creationId="{F2A79368-6B24-4FA3-9987-DD5A1D73D5D8}"/>
          </ac:spMkLst>
        </pc:spChg>
        <pc:spChg chg="del mod">
          <ac:chgData name="Hafsa Briyak" userId="6df2e6c9-9402-4ff0-8dc0-c908fae00463" providerId="ADAL" clId="{7148150D-D5A9-41B3-BD14-69E1904342C2}" dt="2022-07-27T08:38:58.156" v="46"/>
          <ac:spMkLst>
            <pc:docMk/>
            <pc:sldMk cId="652132717" sldId="775"/>
            <ac:spMk id="20" creationId="{A1E188CB-9A97-4E65-B6F3-E0DBA18A4F3B}"/>
          </ac:spMkLst>
        </pc:spChg>
        <pc:spChg chg="mod">
          <ac:chgData name="Hafsa Briyak" userId="6df2e6c9-9402-4ff0-8dc0-c908fae00463" providerId="ADAL" clId="{7148150D-D5A9-41B3-BD14-69E1904342C2}" dt="2022-07-27T08:39:04.524" v="50" actId="688"/>
          <ac:spMkLst>
            <pc:docMk/>
            <pc:sldMk cId="652132717" sldId="775"/>
            <ac:spMk id="23" creationId="{91B19C0B-FDBD-4E2F-8177-DCF3767BAF15}"/>
          </ac:spMkLst>
        </pc:spChg>
        <pc:picChg chg="mod">
          <ac:chgData name="Hafsa Briyak" userId="6df2e6c9-9402-4ff0-8dc0-c908fae00463" providerId="ADAL" clId="{7148150D-D5A9-41B3-BD14-69E1904342C2}" dt="2022-07-27T08:38:36.120" v="35" actId="1038"/>
          <ac:picMkLst>
            <pc:docMk/>
            <pc:sldMk cId="652132717" sldId="775"/>
            <ac:picMk id="8" creationId="{52CB6978-65D0-124A-BE1F-7764D636B2A3}"/>
          </ac:picMkLst>
        </pc:picChg>
        <pc:picChg chg="mod">
          <ac:chgData name="Hafsa Briyak" userId="6df2e6c9-9402-4ff0-8dc0-c908fae00463" providerId="ADAL" clId="{7148150D-D5A9-41B3-BD14-69E1904342C2}" dt="2022-07-27T08:38:36.120" v="35" actId="1038"/>
          <ac:picMkLst>
            <pc:docMk/>
            <pc:sldMk cId="652132717" sldId="775"/>
            <ac:picMk id="10" creationId="{6EA233B4-3329-E94E-941F-A5158D4B34FF}"/>
          </ac:picMkLst>
        </pc:picChg>
        <pc:picChg chg="mod">
          <ac:chgData name="Hafsa Briyak" userId="6df2e6c9-9402-4ff0-8dc0-c908fae00463" providerId="ADAL" clId="{7148150D-D5A9-41B3-BD14-69E1904342C2}" dt="2022-07-27T08:38:26.476" v="32" actId="14100"/>
          <ac:picMkLst>
            <pc:docMk/>
            <pc:sldMk cId="652132717" sldId="775"/>
            <ac:picMk id="14" creationId="{ACA910FC-0319-4D6C-B2A1-207CF99A3428}"/>
          </ac:picMkLst>
        </pc:picChg>
        <pc:picChg chg="mod">
          <ac:chgData name="Hafsa Briyak" userId="6df2e6c9-9402-4ff0-8dc0-c908fae00463" providerId="ADAL" clId="{7148150D-D5A9-41B3-BD14-69E1904342C2}" dt="2022-07-27T08:38:53.005" v="42" actId="1076"/>
          <ac:picMkLst>
            <pc:docMk/>
            <pc:sldMk cId="652132717" sldId="775"/>
            <ac:picMk id="17" creationId="{06981B9E-06D3-49EB-A658-796FE244DA18}"/>
          </ac:picMkLst>
        </pc:picChg>
      </pc:sldChg>
      <pc:sldChg chg="add del">
        <pc:chgData name="Hafsa Briyak" userId="6df2e6c9-9402-4ff0-8dc0-c908fae00463" providerId="ADAL" clId="{7148150D-D5A9-41B3-BD14-69E1904342C2}" dt="2022-07-27T08:42:36.145" v="104" actId="47"/>
        <pc:sldMkLst>
          <pc:docMk/>
          <pc:sldMk cId="2399380811" sldId="776"/>
        </pc:sldMkLst>
      </pc:sldChg>
      <pc:sldChg chg="del">
        <pc:chgData name="Hafsa Briyak" userId="6df2e6c9-9402-4ff0-8dc0-c908fae00463" providerId="ADAL" clId="{7148150D-D5A9-41B3-BD14-69E1904342C2}" dt="2022-07-27T08:34:56.890" v="1" actId="47"/>
        <pc:sldMkLst>
          <pc:docMk/>
          <pc:sldMk cId="2243099595" sldId="789"/>
        </pc:sldMkLst>
      </pc:sldChg>
      <pc:sldChg chg="addSp delSp modSp mod">
        <pc:chgData name="Hafsa Briyak" userId="6df2e6c9-9402-4ff0-8dc0-c908fae00463" providerId="ADAL" clId="{7148150D-D5A9-41B3-BD14-69E1904342C2}" dt="2022-07-27T08:42:29.558" v="103"/>
        <pc:sldMkLst>
          <pc:docMk/>
          <pc:sldMk cId="2162851110" sldId="798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5" creationId="{BBA4A24C-290A-44EE-B5D6-A2D7D3EE2F9D}"/>
          </ac:spMkLst>
        </pc:spChg>
        <pc:spChg chg="del mod">
          <ac:chgData name="Hafsa Briyak" userId="6df2e6c9-9402-4ff0-8dc0-c908fae00463" providerId="ADAL" clId="{7148150D-D5A9-41B3-BD14-69E1904342C2}" dt="2022-07-27T08:41:56.600" v="96" actId="478"/>
          <ac:spMkLst>
            <pc:docMk/>
            <pc:sldMk cId="2162851110" sldId="798"/>
            <ac:spMk id="6" creationId="{4DE7CD72-E2FD-4935-AAA8-8F2AAC56F40B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0" creationId="{86C0470A-2EA6-4445-8977-03176239569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1" creationId="{EE838F12-2996-4374-8206-6E414697AB7A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2" creationId="{D103647F-14D1-499E-BA8E-A6C7924FCA23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3" creationId="{94A076ED-1144-4FE3-8865-778644E194B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4" creationId="{D33BD01C-FB12-43FF-8E09-9F9D96C2F1E8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5" creationId="{25911AD9-7590-42D9-A32A-8BA50C010AB5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6" creationId="{BDE6DBE0-6239-4EE6-ABF7-1297856E8DF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7" creationId="{EBBF9F74-7EAC-4FC2-8CA3-B10D6470503B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8" creationId="{2E8E0F50-E58B-4ED9-8E69-D281A9C30DDF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19" creationId="{D66D55FC-5D96-443E-BCDA-E3ADD2ADA0BA}"/>
          </ac:spMkLst>
        </pc:spChg>
        <pc:spChg chg="mod">
          <ac:chgData name="Hafsa Briyak" userId="6df2e6c9-9402-4ff0-8dc0-c908fae00463" providerId="ADAL" clId="{7148150D-D5A9-41B3-BD14-69E1904342C2}" dt="2022-07-27T08:41:45.237" v="95" actId="20577"/>
          <ac:spMkLst>
            <pc:docMk/>
            <pc:sldMk cId="2162851110" sldId="798"/>
            <ac:spMk id="20" creationId="{225CD2E4-59E8-41D3-9A43-37627CB3B24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162851110" sldId="798"/>
            <ac:spMk id="21" creationId="{9A78FD47-5094-40E8-B320-82871C3E927B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27" creationId="{6CE3A5F8-A228-FCD6-38CC-0650BC4C1046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28" creationId="{387D7F97-C608-58C5-5A7E-A150801CF9DE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29" creationId="{880D1C5C-0B74-5747-529B-C34C1AFDFBF6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30" creationId="{DCB4834B-8B62-2C4D-18E6-47C64DED3B0C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31" creationId="{52FE6C6B-A072-28B3-3DD3-EE7B68BC75BB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32" creationId="{9AB8D132-8853-EBA1-7884-A489CBCE6738}"/>
          </ac:spMkLst>
        </pc:spChg>
        <pc:spChg chg="add del mod">
          <ac:chgData name="Hafsa Briyak" userId="6df2e6c9-9402-4ff0-8dc0-c908fae00463" providerId="ADAL" clId="{7148150D-D5A9-41B3-BD14-69E1904342C2}" dt="2022-07-27T08:42:19.168" v="101"/>
          <ac:spMkLst>
            <pc:docMk/>
            <pc:sldMk cId="2162851110" sldId="798"/>
            <ac:spMk id="33" creationId="{8E844870-AF67-386C-98F1-1A0612F58C6D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4" creationId="{35C6F429-E557-5E3D-12D9-5F0DE73BEBB7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5" creationId="{67986CE4-0694-FF3C-5177-211A9529C229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6" creationId="{EF41FEB3-C3EB-8784-7626-A3D5B6C505A3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7" creationId="{18700E24-CBC7-0E39-B524-FB3956BB85E6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8" creationId="{10C7E426-C917-BFFE-095A-02700FC906B1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39" creationId="{C9156ED4-9D7A-298F-AB4B-2B7CA9B5D760}"/>
          </ac:spMkLst>
        </pc:spChg>
        <pc:spChg chg="add del mod">
          <ac:chgData name="Hafsa Briyak" userId="6df2e6c9-9402-4ff0-8dc0-c908fae00463" providerId="ADAL" clId="{7148150D-D5A9-41B3-BD14-69E1904342C2}" dt="2022-07-27T08:42:16.392" v="100"/>
          <ac:spMkLst>
            <pc:docMk/>
            <pc:sldMk cId="2162851110" sldId="798"/>
            <ac:spMk id="40" creationId="{84BA53DA-7A53-50A0-AE94-2DDE924E98D4}"/>
          </ac:spMkLst>
        </pc:spChg>
        <pc:spChg chg="add mod">
          <ac:chgData name="Hafsa Briyak" userId="6df2e6c9-9402-4ff0-8dc0-c908fae00463" providerId="ADAL" clId="{7148150D-D5A9-41B3-BD14-69E1904342C2}" dt="2022-07-27T08:42:29.558" v="103"/>
          <ac:spMkLst>
            <pc:docMk/>
            <pc:sldMk cId="2162851110" sldId="798"/>
            <ac:spMk id="41" creationId="{5A7BF325-B33F-D28B-96EB-54C80A90B86A}"/>
          </ac:spMkLst>
        </pc:spChg>
        <pc:spChg chg="add mod">
          <ac:chgData name="Hafsa Briyak" userId="6df2e6c9-9402-4ff0-8dc0-c908fae00463" providerId="ADAL" clId="{7148150D-D5A9-41B3-BD14-69E1904342C2}" dt="2022-07-27T08:42:29.558" v="103"/>
          <ac:spMkLst>
            <pc:docMk/>
            <pc:sldMk cId="2162851110" sldId="798"/>
            <ac:spMk id="42" creationId="{C7CA3788-07BC-7168-C921-3A911B1CAF72}"/>
          </ac:spMkLst>
        </pc:spChg>
        <pc:spChg chg="add mod">
          <ac:chgData name="Hafsa Briyak" userId="6df2e6c9-9402-4ff0-8dc0-c908fae00463" providerId="ADAL" clId="{7148150D-D5A9-41B3-BD14-69E1904342C2}" dt="2022-07-27T08:42:29.558" v="103"/>
          <ac:spMkLst>
            <pc:docMk/>
            <pc:sldMk cId="2162851110" sldId="798"/>
            <ac:spMk id="44" creationId="{59BA7E1C-805A-E189-4150-99C849CC5402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162851110" sldId="798"/>
            <ac:grpSpMk id="4" creationId="{180A1C17-DCDA-45AF-B678-651F691E7BF9}"/>
          </ac:grpSpMkLst>
        </pc:gr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162851110" sldId="798"/>
            <ac:grpSpMk id="8" creationId="{EF07BA6A-9F46-4E84-A1B6-3533B8E3D37F}"/>
          </ac:grpSpMkLst>
        </pc:gr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162851110" sldId="798"/>
            <ac:grpSpMk id="9" creationId="{55D813AE-EF45-4016-A81C-99BEFA2B35F7}"/>
          </ac:grpSpMkLst>
        </pc:grpChg>
        <pc:picChg chg="del mod">
          <ac:chgData name="Hafsa Briyak" userId="6df2e6c9-9402-4ff0-8dc0-c908fae00463" providerId="ADAL" clId="{7148150D-D5A9-41B3-BD14-69E1904342C2}" dt="2022-07-27T08:41:59.101" v="97" actId="478"/>
          <ac:picMkLst>
            <pc:docMk/>
            <pc:sldMk cId="2162851110" sldId="798"/>
            <ac:picMk id="7" creationId="{E90691A1-5DD3-4FC3-AEE7-0D95D9C7A6D9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162851110" sldId="798"/>
            <ac:picMk id="22" creationId="{46626604-C23C-4A30-953C-B97ECA24AEA8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162851110" sldId="798"/>
            <ac:picMk id="23" creationId="{952D6D60-A6AD-4BC8-92CB-A37ADE992D7B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162851110" sldId="798"/>
            <ac:picMk id="24" creationId="{6312B46E-E789-42C7-B144-EB68F7CC0A18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162851110" sldId="798"/>
            <ac:picMk id="25" creationId="{418C3C27-0516-47E2-8718-84746FD8E47C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162851110" sldId="798"/>
            <ac:picMk id="26" creationId="{7DD7EEFB-BCA3-4EB4-8F65-AD8458CC949E}"/>
          </ac:picMkLst>
        </pc:picChg>
        <pc:picChg chg="add mod">
          <ac:chgData name="Hafsa Briyak" userId="6df2e6c9-9402-4ff0-8dc0-c908fae00463" providerId="ADAL" clId="{7148150D-D5A9-41B3-BD14-69E1904342C2}" dt="2022-07-27T08:42:29.558" v="103"/>
          <ac:picMkLst>
            <pc:docMk/>
            <pc:sldMk cId="2162851110" sldId="798"/>
            <ac:picMk id="43" creationId="{D0B0D977-377A-B26E-6C6F-04211134E928}"/>
          </ac:picMkLst>
        </pc:picChg>
      </pc:sldChg>
      <pc:sldChg chg="modSp del">
        <pc:chgData name="Hafsa Briyak" userId="6df2e6c9-9402-4ff0-8dc0-c908fae00463" providerId="ADAL" clId="{7148150D-D5A9-41B3-BD14-69E1904342C2}" dt="2022-07-27T08:46:49.681" v="139" actId="47"/>
        <pc:sldMkLst>
          <pc:docMk/>
          <pc:sldMk cId="182286323" sldId="799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23" creationId="{3E860A6E-CB99-4F13-BCF8-9688AD2DE283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26" creationId="{5DEC89C0-7553-4F53-AC38-E9643C108E17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27" creationId="{B62A9B4F-A6CE-4240-8682-9B166A03458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29" creationId="{E9AB00BB-E2C7-4B9D-8400-07ABBA62851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34" creationId="{D554D522-8B26-423D-9E43-0D78FF9EB572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37" creationId="{21DE0904-FA95-4A82-93DE-EC04A7226D8F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42" creationId="{2F0995D3-0448-480C-B0AE-E31D9E467C2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43" creationId="{4FF6D4D6-D6EB-4A4D-838E-7CC2FAEC651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44" creationId="{8EE6FB07-31DC-4C88-9F61-3C0F524CD432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46" creationId="{21630B45-03EB-42F9-89FA-ABE77BF53777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82286323" sldId="799"/>
            <ac:spMk id="48" creationId="{DEC0FBE6-88AC-45A4-8C2D-4ADB24E4D489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182286323" sldId="799"/>
            <ac:grpSpMk id="25" creationId="{B0399408-612C-4D78-B12D-18F3D69E1399}"/>
          </ac:grpSpMkLst>
        </pc:gr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5" creationId="{D40EB441-7B95-4517-9060-9882E545AE2A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7" creationId="{00000000-0000-0000-0000-00000000000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8" creationId="{07423987-55D6-496D-AB38-356E7745FDDE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10" creationId="{4279282A-7D06-48D0-9AC3-803223419216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38" creationId="{D65D5BA6-0ED0-43E6-A0AF-E6CB3335592C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39" creationId="{589C06B2-840A-4441-A830-A6EB7C78D10D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2052" creationId="{D75B696C-2436-4CD3-B836-638160546D58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2056" creationId="{627D92D4-388D-4166-8F9D-8D325FF00076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2058" creationId="{15B61926-7B38-4365-A08D-96AE1B62D616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2060" creationId="{DE92A588-2963-42FF-A0B8-7AB2D75FA51E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82286323" sldId="799"/>
            <ac:picMk id="2062" creationId="{F10F0451-45A9-4C30-A6ED-1263251F5D79}"/>
          </ac:picMkLst>
        </pc:picChg>
      </pc:sldChg>
      <pc:sldChg chg="modSp del">
        <pc:chgData name="Hafsa Briyak" userId="6df2e6c9-9402-4ff0-8dc0-c908fae00463" providerId="ADAL" clId="{7148150D-D5A9-41B3-BD14-69E1904342C2}" dt="2022-07-27T08:49:25.752" v="191" actId="47"/>
        <pc:sldMkLst>
          <pc:docMk/>
          <pc:sldMk cId="2655584832" sldId="800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5" creationId="{3D0170E1-01CF-4675-85F8-B7CE95D2856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6" creationId="{9B63AE10-D104-49A0-8C89-9EE6527798D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13" creationId="{C6B583D1-32A4-4A99-BA38-9366FF448C8C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14" creationId="{60B7C3C8-BCBC-4A73-BD1C-01BF727EA6C8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24" creationId="{4FEA4D2C-1527-442A-B989-635C322C1F53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26" creationId="{121D8C78-7BCC-4F4E-AB26-AF936C411003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2655584832" sldId="800"/>
            <ac:spMk id="32" creationId="{400A0592-20D6-4938-BB51-4AE60A17591F}"/>
          </ac:spMkLst>
        </pc:s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655584832" sldId="800"/>
            <ac:grpSpMk id="4" creationId="{7FFF6A44-30FE-4CC0-94CF-D7A6D6AFB184}"/>
          </ac:grpSpMkLst>
        </pc:grpChg>
        <pc:grpChg chg="mod">
          <ac:chgData name="Hafsa Briyak" userId="6df2e6c9-9402-4ff0-8dc0-c908fae00463" providerId="ADAL" clId="{7148150D-D5A9-41B3-BD14-69E1904342C2}" dt="2022-07-27T08:37:24.533" v="28"/>
          <ac:grpSpMkLst>
            <pc:docMk/>
            <pc:sldMk cId="2655584832" sldId="800"/>
            <ac:grpSpMk id="15" creationId="{3FF985AF-0CE6-4594-AE77-BA9ED040D42C}"/>
          </ac:grpSpMkLst>
        </pc:gr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11" creationId="{366B5066-1225-4DD5-BF97-6598BE8F9305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16" creationId="{8ABCEA1E-12CA-473E-83DD-F8F10FD02152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17" creationId="{8483473D-D2B4-4F19-8D31-D1010F169BE7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18" creationId="{EB1CCA47-D920-4D1E-B53E-671A690A8D19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19" creationId="{E2635664-AEDE-48B3-8AB1-D20D7C81B487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20" creationId="{23E8D5DA-A7B5-4281-B1C6-1F17BBA88F78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21" creationId="{33E02C58-8992-4558-8D0C-915B3E6CB9A0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22" creationId="{A6E17511-FFE1-4569-BA6D-C3185E5813A9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2655584832" sldId="800"/>
            <ac:picMk id="23" creationId="{D08DADF7-A60C-49CE-9130-CC505E9DECC3}"/>
          </ac:picMkLst>
        </pc:picChg>
      </pc:sldChg>
      <pc:sldChg chg="modSp del">
        <pc:chgData name="Hafsa Briyak" userId="6df2e6c9-9402-4ff0-8dc0-c908fae00463" providerId="ADAL" clId="{7148150D-D5A9-41B3-BD14-69E1904342C2}" dt="2022-07-27T08:52:01.847" v="214" actId="47"/>
        <pc:sldMkLst>
          <pc:docMk/>
          <pc:sldMk cId="3550597007" sldId="801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27" creationId="{9951C68E-5A8A-4EDA-A18C-085DDBAB9D3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28" creationId="{37B44A4D-1714-4394-A25F-64187FC4354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1" creationId="{213666FE-9A42-4AD2-9D3F-DAF12A4E8E44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3" creationId="{706A080F-16EE-4D97-B0AC-37472261AD6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4" creationId="{76DA5368-7E5B-477E-9044-C5555C566A5F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5" creationId="{B6FF33E6-8B92-4BFE-8150-A85AC4E876CB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6" creationId="{393EAB94-6F14-4AD0-9242-CA227C8BDFA5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3550597007" sldId="801"/>
            <ac:spMk id="47" creationId="{7CA6F19A-814E-491B-BCC8-52E618498FB4}"/>
          </ac:spMkLst>
        </pc:s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3550597007" sldId="801"/>
            <ac:picMk id="3" creationId="{ECB3BC11-1031-4B58-BC5B-76619470F8DA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3550597007" sldId="801"/>
            <ac:picMk id="11" creationId="{366B5066-1225-4DD5-BF97-6598BE8F9305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3550597007" sldId="801"/>
            <ac:picMk id="3076" creationId="{CDAEAECF-5FD9-429E-BB89-09E58F12FB65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3550597007" sldId="801"/>
            <ac:picMk id="3078" creationId="{EB811F34-2803-4E9B-BAE9-85E2DC9DD535}"/>
          </ac:picMkLst>
        </pc:picChg>
      </pc:sldChg>
      <pc:sldChg chg="modSp del">
        <pc:chgData name="Hafsa Briyak" userId="6df2e6c9-9402-4ff0-8dc0-c908fae00463" providerId="ADAL" clId="{7148150D-D5A9-41B3-BD14-69E1904342C2}" dt="2022-07-27T08:52:04.888" v="215" actId="47"/>
        <pc:sldMkLst>
          <pc:docMk/>
          <pc:sldMk cId="1023275411" sldId="802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023275411" sldId="802"/>
            <ac:spMk id="28" creationId="{37B44A4D-1714-4394-A25F-64187FC4354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023275411" sldId="802"/>
            <ac:spMk id="46" creationId="{393EAB94-6F14-4AD0-9242-CA227C8BDFA5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023275411" sldId="802"/>
            <ac:spMk id="47" creationId="{7CA6F19A-814E-491B-BCC8-52E618498FB4}"/>
          </ac:spMkLst>
        </pc:s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023275411" sldId="802"/>
            <ac:picMk id="3" creationId="{ECB3BC11-1031-4B58-BC5B-76619470F8DA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023275411" sldId="802"/>
            <ac:picMk id="11" creationId="{366B5066-1225-4DD5-BF97-6598BE8F9305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023275411" sldId="802"/>
            <ac:picMk id="3076" creationId="{CDAEAECF-5FD9-429E-BB89-09E58F12FB65}"/>
          </ac:picMkLst>
        </pc:pic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023275411" sldId="802"/>
            <ac:picMk id="5122" creationId="{6CA757E3-5339-4BE0-9FA7-83A99C0D4468}"/>
          </ac:picMkLst>
        </pc:picChg>
      </pc:sldChg>
      <pc:sldChg chg="add">
        <pc:chgData name="Hafsa Briyak" userId="6df2e6c9-9402-4ff0-8dc0-c908fae00463" providerId="ADAL" clId="{7148150D-D5A9-41B3-BD14-69E1904342C2}" dt="2022-07-27T08:52:10.656" v="217"/>
        <pc:sldMkLst>
          <pc:docMk/>
          <pc:sldMk cId="2275008820" sldId="802"/>
        </pc:sldMkLst>
      </pc:sldChg>
      <pc:sldChg chg="modSp del">
        <pc:chgData name="Hafsa Briyak" userId="6df2e6c9-9402-4ff0-8dc0-c908fae00463" providerId="ADAL" clId="{7148150D-D5A9-41B3-BD14-69E1904342C2}" dt="2022-07-27T08:43:13.948" v="106" actId="47"/>
        <pc:sldMkLst>
          <pc:docMk/>
          <pc:sldMk cId="1903432810" sldId="803"/>
        </pc:sld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23" creationId="{DEC51BC2-4BDB-4ADC-9147-871756C31E16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25" creationId="{75F0E519-B6D3-4DFE-A2AC-E28EA2D1E02E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36" creationId="{9B39640D-B217-4BFE-A5A0-392CD2F7029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37" creationId="{E03BC1A7-27F8-42B3-91C3-27E4E7842FD9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38" creationId="{35EA0FE9-0FB0-49A7-B873-03AAC7A7C538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40" creationId="{77723DF8-AAC0-42AA-B7FF-18B4291FC062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42" creationId="{885EE6D3-6D98-4DFC-9A17-BE6C04539681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43" creationId="{2ECFB7E1-7620-4F37-B811-93BB2F34B43E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46" creationId="{AEEF2879-A0B5-467A-A3ED-9F188B7A9F3D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k cId="1903432810" sldId="803"/>
            <ac:spMk id="47" creationId="{E443CDAA-6ADE-47AA-93C2-017074B7CF24}"/>
          </ac:spMkLst>
        </pc:spChg>
        <pc:picChg chg="mod">
          <ac:chgData name="Hafsa Briyak" userId="6df2e6c9-9402-4ff0-8dc0-c908fae00463" providerId="ADAL" clId="{7148150D-D5A9-41B3-BD14-69E1904342C2}" dt="2022-07-27T08:37:24.533" v="28"/>
          <ac:picMkLst>
            <pc:docMk/>
            <pc:sldMk cId="1903432810" sldId="803"/>
            <ac:picMk id="24" creationId="{BE3EA1F8-5F91-4020-901E-4770194D5C2B}"/>
          </ac:picMkLst>
        </pc:picChg>
      </pc:sldChg>
      <pc:sldChg chg="modSp add mod">
        <pc:chgData name="Hafsa Briyak" userId="6df2e6c9-9402-4ff0-8dc0-c908fae00463" providerId="ADAL" clId="{7148150D-D5A9-41B3-BD14-69E1904342C2}" dt="2022-07-27T08:46:31.286" v="138" actId="790"/>
        <pc:sldMkLst>
          <pc:docMk/>
          <pc:sldMk cId="3492872051" sldId="804"/>
        </pc:sldMkLst>
        <pc:spChg chg="mod">
          <ac:chgData name="Hafsa Briyak" userId="6df2e6c9-9402-4ff0-8dc0-c908fae00463" providerId="ADAL" clId="{7148150D-D5A9-41B3-BD14-69E1904342C2}" dt="2022-07-27T08:43:53.289" v="107"/>
          <ac:spMkLst>
            <pc:docMk/>
            <pc:sldMk cId="3492872051" sldId="804"/>
            <ac:spMk id="28" creationId="{4DF68C00-B75B-4F9C-9E60-66700F489E7E}"/>
          </ac:spMkLst>
        </pc:spChg>
        <pc:spChg chg="mod">
          <ac:chgData name="Hafsa Briyak" userId="6df2e6c9-9402-4ff0-8dc0-c908fae00463" providerId="ADAL" clId="{7148150D-D5A9-41B3-BD14-69E1904342C2}" dt="2022-07-27T08:44:27.519" v="112" actId="20577"/>
          <ac:spMkLst>
            <pc:docMk/>
            <pc:sldMk cId="3492872051" sldId="804"/>
            <ac:spMk id="29" creationId="{27515B8B-69ED-4C65-89E0-5C1D3AD1FBE4}"/>
          </ac:spMkLst>
        </pc:spChg>
        <pc:spChg chg="mod">
          <ac:chgData name="Hafsa Briyak" userId="6df2e6c9-9402-4ff0-8dc0-c908fae00463" providerId="ADAL" clId="{7148150D-D5A9-41B3-BD14-69E1904342C2}" dt="2022-07-27T08:44:47.247" v="114" actId="20577"/>
          <ac:spMkLst>
            <pc:docMk/>
            <pc:sldMk cId="3492872051" sldId="804"/>
            <ac:spMk id="36" creationId="{313922AA-2169-4556-959A-2733DDA7FEB6}"/>
          </ac:spMkLst>
        </pc:spChg>
        <pc:spChg chg="mod">
          <ac:chgData name="Hafsa Briyak" userId="6df2e6c9-9402-4ff0-8dc0-c908fae00463" providerId="ADAL" clId="{7148150D-D5A9-41B3-BD14-69E1904342C2}" dt="2022-07-27T08:46:31.286" v="138" actId="790"/>
          <ac:spMkLst>
            <pc:docMk/>
            <pc:sldMk cId="3492872051" sldId="804"/>
            <ac:spMk id="41" creationId="{C46A825E-F8D5-48C2-9569-A71EA537B694}"/>
          </ac:spMkLst>
        </pc:spChg>
        <pc:spChg chg="mod">
          <ac:chgData name="Hafsa Briyak" userId="6df2e6c9-9402-4ff0-8dc0-c908fae00463" providerId="ADAL" clId="{7148150D-D5A9-41B3-BD14-69E1904342C2}" dt="2022-07-27T08:45:31.745" v="117"/>
          <ac:spMkLst>
            <pc:docMk/>
            <pc:sldMk cId="3492872051" sldId="804"/>
            <ac:spMk id="66" creationId="{74E27A7D-323C-4F18-8EC6-97C647F147BB}"/>
          </ac:spMkLst>
        </pc:spChg>
        <pc:spChg chg="mod">
          <ac:chgData name="Hafsa Briyak" userId="6df2e6c9-9402-4ff0-8dc0-c908fae00463" providerId="ADAL" clId="{7148150D-D5A9-41B3-BD14-69E1904342C2}" dt="2022-07-27T08:45:07.903" v="116" actId="20577"/>
          <ac:spMkLst>
            <pc:docMk/>
            <pc:sldMk cId="3492872051" sldId="804"/>
            <ac:spMk id="67" creationId="{BBF0C8A3-F893-4CAA-B09E-6C5580ADB419}"/>
          </ac:spMkLst>
        </pc:spChg>
      </pc:sldChg>
      <pc:sldChg chg="modSp add mod">
        <pc:chgData name="Hafsa Briyak" userId="6df2e6c9-9402-4ff0-8dc0-c908fae00463" providerId="ADAL" clId="{7148150D-D5A9-41B3-BD14-69E1904342C2}" dt="2022-07-27T08:49:01.934" v="186" actId="790"/>
        <pc:sldMkLst>
          <pc:docMk/>
          <pc:sldMk cId="166056197" sldId="805"/>
        </pc:sldMkLst>
        <pc:spChg chg="mod">
          <ac:chgData name="Hafsa Briyak" userId="6df2e6c9-9402-4ff0-8dc0-c908fae00463" providerId="ADAL" clId="{7148150D-D5A9-41B3-BD14-69E1904342C2}" dt="2022-07-27T08:47:11.228" v="145" actId="20577"/>
          <ac:spMkLst>
            <pc:docMk/>
            <pc:sldMk cId="166056197" sldId="805"/>
            <ac:spMk id="43" creationId="{F0B0808A-B774-4A38-A16B-6A854C8F1AA3}"/>
          </ac:spMkLst>
        </pc:spChg>
        <pc:spChg chg="mod">
          <ac:chgData name="Hafsa Briyak" userId="6df2e6c9-9402-4ff0-8dc0-c908fae00463" providerId="ADAL" clId="{7148150D-D5A9-41B3-BD14-69E1904342C2}" dt="2022-07-27T08:49:01.934" v="186" actId="790"/>
          <ac:spMkLst>
            <pc:docMk/>
            <pc:sldMk cId="166056197" sldId="805"/>
            <ac:spMk id="44" creationId="{7749E674-587D-4CA7-8D89-3B5785722CD4}"/>
          </ac:spMkLst>
        </pc:spChg>
        <pc:spChg chg="mod">
          <ac:chgData name="Hafsa Briyak" userId="6df2e6c9-9402-4ff0-8dc0-c908fae00463" providerId="ADAL" clId="{7148150D-D5A9-41B3-BD14-69E1904342C2}" dt="2022-07-27T08:48:10.137" v="168" actId="20577"/>
          <ac:spMkLst>
            <pc:docMk/>
            <pc:sldMk cId="166056197" sldId="805"/>
            <ac:spMk id="53" creationId="{330BB2F2-1B2B-452D-BF35-439027BCE3CE}"/>
          </ac:spMkLst>
        </pc:spChg>
        <pc:spChg chg="mod">
          <ac:chgData name="Hafsa Briyak" userId="6df2e6c9-9402-4ff0-8dc0-c908fae00463" providerId="ADAL" clId="{7148150D-D5A9-41B3-BD14-69E1904342C2}" dt="2022-07-27T08:48:50.163" v="183" actId="20577"/>
          <ac:spMkLst>
            <pc:docMk/>
            <pc:sldMk cId="166056197" sldId="805"/>
            <ac:spMk id="69" creationId="{57EFEB31-18E5-4998-8BA8-B78A8439A2E4}"/>
          </ac:spMkLst>
        </pc:spChg>
      </pc:sldChg>
      <pc:sldChg chg="modSp add mod">
        <pc:chgData name="Hafsa Briyak" userId="6df2e6c9-9402-4ff0-8dc0-c908fae00463" providerId="ADAL" clId="{7148150D-D5A9-41B3-BD14-69E1904342C2}" dt="2022-07-27T08:51:11.559" v="209" actId="790"/>
        <pc:sldMkLst>
          <pc:docMk/>
          <pc:sldMk cId="3275397310" sldId="806"/>
        </pc:sldMkLst>
        <pc:spChg chg="mod">
          <ac:chgData name="Hafsa Briyak" userId="6df2e6c9-9402-4ff0-8dc0-c908fae00463" providerId="ADAL" clId="{7148150D-D5A9-41B3-BD14-69E1904342C2}" dt="2022-07-27T08:49:52.134" v="197" actId="790"/>
          <ac:spMkLst>
            <pc:docMk/>
            <pc:sldMk cId="3275397310" sldId="806"/>
            <ac:spMk id="26" creationId="{CFBA69FB-F012-4A80-9CB1-9A624A360357}"/>
          </ac:spMkLst>
        </pc:spChg>
        <pc:spChg chg="mod">
          <ac:chgData name="Hafsa Briyak" userId="6df2e6c9-9402-4ff0-8dc0-c908fae00463" providerId="ADAL" clId="{7148150D-D5A9-41B3-BD14-69E1904342C2}" dt="2022-07-27T08:50:15.993" v="199"/>
          <ac:spMkLst>
            <pc:docMk/>
            <pc:sldMk cId="3275397310" sldId="806"/>
            <ac:spMk id="27" creationId="{E8698FD1-F1E8-4F6B-B8B0-B0003E12A3B1}"/>
          </ac:spMkLst>
        </pc:spChg>
        <pc:spChg chg="mod">
          <ac:chgData name="Hafsa Briyak" userId="6df2e6c9-9402-4ff0-8dc0-c908fae00463" providerId="ADAL" clId="{7148150D-D5A9-41B3-BD14-69E1904342C2}" dt="2022-07-27T08:50:27.457" v="200"/>
          <ac:spMkLst>
            <pc:docMk/>
            <pc:sldMk cId="3275397310" sldId="806"/>
            <ac:spMk id="30" creationId="{0B3513C1-4689-4A7E-AC94-D4E72E9CABA0}"/>
          </ac:spMkLst>
        </pc:spChg>
        <pc:spChg chg="mod">
          <ac:chgData name="Hafsa Briyak" userId="6df2e6c9-9402-4ff0-8dc0-c908fae00463" providerId="ADAL" clId="{7148150D-D5A9-41B3-BD14-69E1904342C2}" dt="2022-07-27T08:49:56.911" v="198" actId="790"/>
          <ac:spMkLst>
            <pc:docMk/>
            <pc:sldMk cId="3275397310" sldId="806"/>
            <ac:spMk id="31" creationId="{9BF56A81-CD00-4FA2-8732-FE677C5289D2}"/>
          </ac:spMkLst>
        </pc:spChg>
        <pc:spChg chg="mod">
          <ac:chgData name="Hafsa Briyak" userId="6df2e6c9-9402-4ff0-8dc0-c908fae00463" providerId="ADAL" clId="{7148150D-D5A9-41B3-BD14-69E1904342C2}" dt="2022-07-27T08:50:38.289" v="201"/>
          <ac:spMkLst>
            <pc:docMk/>
            <pc:sldMk cId="3275397310" sldId="806"/>
            <ac:spMk id="33" creationId="{4FBD1ED2-5116-4A5F-AF38-BA2F5557BBC7}"/>
          </ac:spMkLst>
        </pc:spChg>
        <pc:spChg chg="mod">
          <ac:chgData name="Hafsa Briyak" userId="6df2e6c9-9402-4ff0-8dc0-c908fae00463" providerId="ADAL" clId="{7148150D-D5A9-41B3-BD14-69E1904342C2}" dt="2022-07-27T08:50:51.931" v="202"/>
          <ac:spMkLst>
            <pc:docMk/>
            <pc:sldMk cId="3275397310" sldId="806"/>
            <ac:spMk id="37" creationId="{11CEF601-F2AB-454F-A69C-495390CD7083}"/>
          </ac:spMkLst>
        </pc:spChg>
        <pc:spChg chg="mod">
          <ac:chgData name="Hafsa Briyak" userId="6df2e6c9-9402-4ff0-8dc0-c908fae00463" providerId="ADAL" clId="{7148150D-D5A9-41B3-BD14-69E1904342C2}" dt="2022-07-27T08:51:11.559" v="209" actId="790"/>
          <ac:spMkLst>
            <pc:docMk/>
            <pc:sldMk cId="3275397310" sldId="806"/>
            <ac:spMk id="39" creationId="{BC001B06-F848-4364-9C01-D1B49CD118BF}"/>
          </ac:spMkLst>
        </pc:spChg>
      </pc:sldChg>
      <pc:sldMasterChg chg="modSp delSldLayout modSldLayout">
        <pc:chgData name="Hafsa Briyak" userId="6df2e6c9-9402-4ff0-8dc0-c908fae00463" providerId="ADAL" clId="{7148150D-D5A9-41B3-BD14-69E1904342C2}" dt="2022-07-27T08:40:22.256" v="67" actId="47"/>
        <pc:sldMasterMkLst>
          <pc:docMk/>
          <pc:sldMasterMk cId="0" sldId="2147483648"/>
        </pc:sldMasterMkLst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Hafsa Briyak" userId="6df2e6c9-9402-4ff0-8dc0-c908fae00463" providerId="ADAL" clId="{7148150D-D5A9-41B3-BD14-69E1904342C2}" dt="2022-07-27T08:37:24.533" v="28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49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1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2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3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6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7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Hafsa Briyak" userId="6df2e6c9-9402-4ff0-8dc0-c908fae00463" providerId="ADAL" clId="{7148150D-D5A9-41B3-BD14-69E1904342C2}" dt="2022-07-27T08:37:24.533" v="28"/>
          <pc:sldLayoutMkLst>
            <pc:docMk/>
            <pc:sldMasterMk cId="0" sldId="2147483648"/>
            <pc:sldLayoutMk cId="0" sldId="2147483659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 del">
          <pc:chgData name="Hafsa Briyak" userId="6df2e6c9-9402-4ff0-8dc0-c908fae00463" providerId="ADAL" clId="{7148150D-D5A9-41B3-BD14-69E1904342C2}" dt="2022-07-27T08:40:22.256" v="67" actId="47"/>
          <pc:sldLayoutMkLst>
            <pc:docMk/>
            <pc:sldMasterMk cId="0" sldId="2147483648"/>
            <pc:sldLayoutMk cId="2751365675" sldId="2147483660"/>
          </pc:sldLayoutMkLst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2751365675" sldId="2147483660"/>
              <ac:spMk id="16" creationId="{00000000-0000-0000-0000-000000000000}"/>
            </ac:spMkLst>
          </pc:spChg>
          <pc:spChg chg="mod">
            <ac:chgData name="Hafsa Briyak" userId="6df2e6c9-9402-4ff0-8dc0-c908fae00463" providerId="ADAL" clId="{7148150D-D5A9-41B3-BD14-69E1904342C2}" dt="2022-07-27T08:37:24.533" v="28"/>
            <ac:spMkLst>
              <pc:docMk/>
              <pc:sldMasterMk cId="0" sldId="2147483648"/>
              <pc:sldLayoutMk cId="2751365675" sldId="2147483660"/>
              <ac:spMk id="17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ab-my.sharepoint.com/personal/1421403_uab_cat/Documents/Escritorio/O.%20HUB%20B30/02-HUBB30/Brunchs%20d'innovaci&#243;/Analisis%20de%20Valoracions%20Brunchs/An&#224;lisis%20Valoracions%20Brunch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ab-my.sharepoint.com/personal/1421403_uab_cat/Documents/Escritorio/O.%20HUB%20B30/02-HUBB30/Brunchs%20d'innovaci&#243;/Analisis%20de%20Valoracions%20Brunchs/An&#224;lisis%20Valoracions%20Brunchs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b="1" noProof="0" dirty="0">
                <a:solidFill>
                  <a:schemeClr val="tx1"/>
                </a:solidFill>
              </a:rPr>
              <a:t>Elementos mas bien valorados de los     </a:t>
            </a:r>
          </a:p>
          <a:p>
            <a:pPr>
              <a:defRPr/>
            </a:pPr>
            <a:r>
              <a:rPr lang="es-ES" sz="1600" b="1" noProof="0" dirty="0">
                <a:solidFill>
                  <a:schemeClr val="tx1"/>
                </a:solidFill>
              </a:rPr>
              <a:t> </a:t>
            </a:r>
            <a:r>
              <a:rPr lang="es-ES" sz="1600" b="1" noProof="0" dirty="0" err="1">
                <a:solidFill>
                  <a:schemeClr val="tx1"/>
                </a:solidFill>
              </a:rPr>
              <a:t>Brunchs</a:t>
            </a:r>
            <a:r>
              <a:rPr lang="es-ES" sz="1600" b="1" noProof="0" dirty="0">
                <a:solidFill>
                  <a:schemeClr val="tx1"/>
                </a:solidFill>
              </a:rPr>
              <a:t>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5002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Contingut</c:v>
                </c:pt>
                <c:pt idx="1">
                  <c:v>Persones</c:v>
                </c:pt>
                <c:pt idx="2">
                  <c:v>Informe</c:v>
                </c:pt>
                <c:pt idx="3">
                  <c:v>Networking </c:v>
                </c:pt>
                <c:pt idx="4">
                  <c:v> Organització</c:v>
                </c:pt>
              </c:strCache>
            </c:strRef>
          </c:cat>
          <c:val>
            <c:numRef>
              <c:f>Hoja1!$L$45:$P$45</c:f>
              <c:numCache>
                <c:formatCode>0.0%</c:formatCode>
                <c:ptCount val="5"/>
                <c:pt idx="0">
                  <c:v>0.21182795698924731</c:v>
                </c:pt>
                <c:pt idx="1">
                  <c:v>0.20107526881720431</c:v>
                </c:pt>
                <c:pt idx="2">
                  <c:v>0.19784946236559139</c:v>
                </c:pt>
                <c:pt idx="3">
                  <c:v>0.17311827956989248</c:v>
                </c:pt>
                <c:pt idx="4">
                  <c:v>0.21612903225806451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E-4B18-8153-65C1E0D600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78500416"/>
        <c:axId val="378498776"/>
      </c:barChart>
      <c:catAx>
        <c:axId val="3785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a-ES"/>
          </a:p>
        </c:txPr>
        <c:crossAx val="378498776"/>
        <c:crosses val="autoZero"/>
        <c:auto val="1"/>
        <c:lblAlgn val="ctr"/>
        <c:lblOffset val="100"/>
        <c:noMultiLvlLbl val="0"/>
      </c:catAx>
      <c:valAx>
        <c:axId val="3784987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a-ES" sz="1050" b="0" dirty="0"/>
                  <a:t>% de las </a:t>
                </a:r>
                <a:r>
                  <a:rPr lang="ca-ES" sz="1050" b="0" dirty="0" err="1"/>
                  <a:t>respuestas</a:t>
                </a:r>
                <a:endParaRPr lang="ca-ES" sz="1050" b="0" dirty="0"/>
              </a:p>
            </c:rich>
          </c:tx>
          <c:layout>
            <c:manualLayout>
              <c:xMode val="edge"/>
              <c:yMode val="edge"/>
              <c:x val="2.2222034167147835E-2"/>
              <c:y val="0.38486138808989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a-ES"/>
            </a:p>
          </c:txPr>
        </c:title>
        <c:numFmt formatCode="0.0%" sourceLinked="1"/>
        <c:majorTickMark val="none"/>
        <c:minorTickMark val="none"/>
        <c:tickLblPos val="nextTo"/>
        <c:crossAx val="37850041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b="1" dirty="0">
                <a:solidFill>
                  <a:schemeClr val="tx1"/>
                </a:solidFill>
              </a:rPr>
              <a:t>Media de Satisfacción </a:t>
            </a:r>
            <a:r>
              <a:rPr lang="es-ES" sz="1600" b="1" dirty="0" err="1">
                <a:solidFill>
                  <a:schemeClr val="tx1"/>
                </a:solidFill>
              </a:rPr>
              <a:t>Brunchs</a:t>
            </a:r>
            <a:r>
              <a:rPr lang="es-ES" sz="1600" b="1" dirty="0">
                <a:solidFill>
                  <a:schemeClr val="tx1"/>
                </a:solidFill>
              </a:rPr>
              <a:t> 2021</a:t>
            </a:r>
            <a:endParaRPr lang="ca-ES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a-ES" sz="1400" dirty="0">
                <a:solidFill>
                  <a:schemeClr val="tx1"/>
                </a:solidFill>
              </a:rPr>
              <a:t>(Valores entre 2,5 i 10)</a:t>
            </a:r>
          </a:p>
          <a:p>
            <a:pPr>
              <a:defRPr/>
            </a:pPr>
            <a:endParaRPr lang="ca-ES" dirty="0"/>
          </a:p>
        </c:rich>
      </c:tx>
      <c:layout>
        <c:manualLayout>
          <c:xMode val="edge"/>
          <c:yMode val="edge"/>
          <c:x val="0.142768044452004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5002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Hoja1!$L$4:$L$7</c:f>
              <c:strCache>
                <c:ptCount val="4"/>
                <c:pt idx="0">
                  <c:v>2,5≤X&lt;5</c:v>
                </c:pt>
                <c:pt idx="1">
                  <c:v>5≤X&lt;7,5</c:v>
                </c:pt>
                <c:pt idx="2">
                  <c:v>7,5≤X&lt;10</c:v>
                </c:pt>
                <c:pt idx="3">
                  <c:v>X=10</c:v>
                </c:pt>
              </c:strCache>
            </c:strRef>
          </c:cat>
          <c:val>
            <c:numRef>
              <c:f>Hoja1!$N$4:$N$7</c:f>
              <c:numCache>
                <c:formatCode>0%</c:formatCode>
                <c:ptCount val="4"/>
                <c:pt idx="0">
                  <c:v>0</c:v>
                </c:pt>
                <c:pt idx="1">
                  <c:v>0.18181818181818182</c:v>
                </c:pt>
                <c:pt idx="2">
                  <c:v>0.5636363636363636</c:v>
                </c:pt>
                <c:pt idx="3">
                  <c:v>0.25454545454545452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3-49A6-91D3-E84A6A5FE8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75107336"/>
        <c:axId val="497023344"/>
      </c:barChart>
      <c:catAx>
        <c:axId val="575107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a-ES" sz="1050" dirty="0" err="1">
                    <a:solidFill>
                      <a:schemeClr val="tx1"/>
                    </a:solidFill>
                  </a:rPr>
                  <a:t>Nivel</a:t>
                </a:r>
                <a:r>
                  <a:rPr lang="ca-ES" sz="1050" dirty="0">
                    <a:solidFill>
                      <a:schemeClr val="tx1"/>
                    </a:solidFill>
                  </a:rPr>
                  <a:t> de </a:t>
                </a:r>
                <a:r>
                  <a:rPr lang="ca-ES" sz="1050" dirty="0" err="1">
                    <a:solidFill>
                      <a:schemeClr val="tx1"/>
                    </a:solidFill>
                  </a:rPr>
                  <a:t>Satisfacción</a:t>
                </a:r>
                <a:endParaRPr lang="ca-ES" sz="105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788943507029235"/>
              <c:y val="0.93191428312543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a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a-ES"/>
          </a:p>
        </c:txPr>
        <c:crossAx val="497023344"/>
        <c:crosses val="autoZero"/>
        <c:auto val="1"/>
        <c:lblAlgn val="ctr"/>
        <c:lblOffset val="100"/>
        <c:noMultiLvlLbl val="0"/>
      </c:catAx>
      <c:valAx>
        <c:axId val="4970233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a-ES" sz="1000" b="0" dirty="0"/>
                  <a:t>% de las </a:t>
                </a:r>
                <a:r>
                  <a:rPr lang="ca-ES" sz="1000" b="0" dirty="0" err="1"/>
                  <a:t>respuestas</a:t>
                </a:r>
                <a:endParaRPr lang="ca-ES" sz="1000" b="0" dirty="0"/>
              </a:p>
            </c:rich>
          </c:tx>
          <c:layout>
            <c:manualLayout>
              <c:xMode val="edge"/>
              <c:yMode val="edge"/>
              <c:x val="5.4099357937282398E-2"/>
              <c:y val="0.26906155649312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a-ES"/>
            </a:p>
          </c:txPr>
        </c:title>
        <c:numFmt formatCode="0%" sourceLinked="1"/>
        <c:majorTickMark val="none"/>
        <c:minorTickMark val="none"/>
        <c:tickLblPos val="nextTo"/>
        <c:crossAx val="57510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6FD6FA80-F703-404F-922F-6149475393F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68B3154E-4208-423C-9EE1-F1E46D5EA0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27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5703"/>
          </a:xfrm>
          <a:prstGeom prst="rect">
            <a:avLst/>
          </a:prstGeom>
        </p:spPr>
        <p:txBody>
          <a:bodyPr vert="horz" lIns="90632" tIns="45317" rIns="90632" bIns="4531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703"/>
          </a:xfrm>
          <a:prstGeom prst="rect">
            <a:avLst/>
          </a:prstGeom>
        </p:spPr>
        <p:txBody>
          <a:bodyPr vert="horz" lIns="90632" tIns="45317" rIns="90632" bIns="45317" rtlCol="0"/>
          <a:lstStyle>
            <a:lvl1pPr algn="r">
              <a:defRPr sz="1200"/>
            </a:lvl1pPr>
          </a:lstStyle>
          <a:p>
            <a:fld id="{D601D4E2-AD50-4E44-AD86-5B49A8C02BBC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2" tIns="45317" rIns="90632" bIns="45317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714682"/>
            <a:ext cx="5438140" cy="4467617"/>
          </a:xfrm>
          <a:prstGeom prst="rect">
            <a:avLst/>
          </a:prstGeom>
        </p:spPr>
        <p:txBody>
          <a:bodyPr vert="horz" lIns="90632" tIns="45317" rIns="90632" bIns="4531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9363"/>
            <a:ext cx="2945659" cy="495703"/>
          </a:xfrm>
          <a:prstGeom prst="rect">
            <a:avLst/>
          </a:prstGeom>
        </p:spPr>
        <p:txBody>
          <a:bodyPr vert="horz" lIns="90632" tIns="45317" rIns="90632" bIns="4531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9363"/>
            <a:ext cx="2945659" cy="495703"/>
          </a:xfrm>
          <a:prstGeom prst="rect">
            <a:avLst/>
          </a:prstGeom>
        </p:spPr>
        <p:txBody>
          <a:bodyPr vert="horz" lIns="90632" tIns="45317" rIns="90632" bIns="45317" rtlCol="0" anchor="b"/>
          <a:lstStyle>
            <a:lvl1pPr algn="r">
              <a:defRPr sz="1200"/>
            </a:lvl1pPr>
          </a:lstStyle>
          <a:p>
            <a:fld id="{D95A9EDE-308E-468A-ADA5-F7996C4C68B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835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ED71C-F728-4CBB-8A4E-3CB86B0E2DB7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217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3587" y="6525768"/>
            <a:ext cx="7633334" cy="0"/>
          </a:xfrm>
          <a:custGeom>
            <a:avLst/>
            <a:gdLst/>
            <a:ahLst/>
            <a:cxnLst/>
            <a:rect l="l" t="t" r="r" b="b"/>
            <a:pathLst>
              <a:path w="7633334">
                <a:moveTo>
                  <a:pt x="0" y="0"/>
                </a:moveTo>
                <a:lnTo>
                  <a:pt x="7632827" y="0"/>
                </a:lnTo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8630" y="332993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>
                <a:moveTo>
                  <a:pt x="0" y="0"/>
                </a:moveTo>
                <a:lnTo>
                  <a:pt x="1008126" y="0"/>
                </a:lnTo>
              </a:path>
            </a:pathLst>
          </a:custGeom>
          <a:ln w="1981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1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FD30-367C-4F5D-AC52-895E96748A0D}" type="datetimeFigureOut">
              <a:rPr lang="ca-ES" smtClean="0"/>
              <a:pPr/>
              <a:t>27/7/2022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E9AE-6144-4478-8574-519D3FCB4415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mailto:info@hubb30.cat" TargetMode="External"/><Relationship Id="rId4" Type="http://schemas.openxmlformats.org/officeDocument/2006/relationships/hyperlink" Target="http://www.hubb30.cat/" TargetMode="Externa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11" Type="http://schemas.openxmlformats.org/officeDocument/2006/relationships/image" Target="../media/image15.jpeg"/><Relationship Id="rId5" Type="http://schemas.openxmlformats.org/officeDocument/2006/relationships/image" Target="../media/image9.tiff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5.png"/><Relationship Id="rId5" Type="http://schemas.openxmlformats.org/officeDocument/2006/relationships/image" Target="../media/image30.wmf"/><Relationship Id="rId10" Type="http://schemas.openxmlformats.org/officeDocument/2006/relationships/image" Target="../media/image3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 descr="Imatge que conté text, persona, interior, grup&#10;&#10;Descripció generada automàticament">
            <a:extLst>
              <a:ext uri="{FF2B5EF4-FFF2-40B4-BE49-F238E27FC236}">
                <a16:creationId xmlns:a16="http://schemas.microsoft.com/office/drawing/2014/main" id="{ACA910FC-0319-4D6C-B2A1-207CF99A3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" r="1482" b="1"/>
          <a:stretch/>
        </p:blipFill>
        <p:spPr>
          <a:xfrm>
            <a:off x="3796945" y="2854907"/>
            <a:ext cx="5347055" cy="4010291"/>
          </a:xfrm>
          <a:prstGeom prst="rect">
            <a:avLst/>
          </a:prstGeom>
        </p:spPr>
      </p:pic>
      <p:pic>
        <p:nvPicPr>
          <p:cNvPr id="8" name="Imagen 7" descr="deggg.png">
            <a:extLst>
              <a:ext uri="{FF2B5EF4-FFF2-40B4-BE49-F238E27FC236}">
                <a16:creationId xmlns:a16="http://schemas.microsoft.com/office/drawing/2014/main" id="{52CB6978-65D0-124A-BE1F-7764D636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142197" y="2283406"/>
            <a:ext cx="6099458" cy="4574594"/>
          </a:xfrm>
          <a:prstGeom prst="rect">
            <a:avLst/>
          </a:prstGeom>
        </p:spPr>
      </p:pic>
      <p:pic>
        <p:nvPicPr>
          <p:cNvPr id="10" name="Imagen 9" descr="deggg.png">
            <a:extLst>
              <a:ext uri="{FF2B5EF4-FFF2-40B4-BE49-F238E27FC236}">
                <a16:creationId xmlns:a16="http://schemas.microsoft.com/office/drawing/2014/main" id="{6EA233B4-3329-E94E-941F-A5158D4B3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027" y="2420299"/>
            <a:ext cx="5595648" cy="3870323"/>
          </a:xfrm>
          <a:prstGeom prst="rect">
            <a:avLst/>
          </a:prstGeom>
        </p:spPr>
      </p:pic>
      <p:sp>
        <p:nvSpPr>
          <p:cNvPr id="19" name="object 22">
            <a:extLst>
              <a:ext uri="{FF2B5EF4-FFF2-40B4-BE49-F238E27FC236}">
                <a16:creationId xmlns:a16="http://schemas.microsoft.com/office/drawing/2014/main" id="{F2A79368-6B24-4FA3-9987-DD5A1D73D5D8}"/>
              </a:ext>
            </a:extLst>
          </p:cNvPr>
          <p:cNvSpPr txBox="1"/>
          <p:nvPr/>
        </p:nvSpPr>
        <p:spPr>
          <a:xfrm>
            <a:off x="3628356" y="1742193"/>
            <a:ext cx="5127139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ca-ES" spc="-4" dirty="0">
                <a:latin typeface="Arial Narrow"/>
                <a:cs typeface="Arial Narrow"/>
              </a:rPr>
              <a:t>UNA ALIANZA PARA PROMOVER LA INNOVACIÓN DEL TERRITORIO B30</a:t>
            </a:r>
            <a:endParaRPr dirty="0">
              <a:latin typeface="Arial Narrow"/>
              <a:cs typeface="Arial Narrow"/>
            </a:endParaRPr>
          </a:p>
        </p:txBody>
      </p:sp>
      <p:pic>
        <p:nvPicPr>
          <p:cNvPr id="17" name="Imagen 70">
            <a:extLst>
              <a:ext uri="{FF2B5EF4-FFF2-40B4-BE49-F238E27FC236}">
                <a16:creationId xmlns:a16="http://schemas.microsoft.com/office/drawing/2014/main" id="{06981B9E-06D3-49EB-A658-796FE244DA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3" y="655838"/>
            <a:ext cx="1975004" cy="453389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91B19C0B-FDBD-4E2F-8177-DCF3767BAF15}"/>
              </a:ext>
            </a:extLst>
          </p:cNvPr>
          <p:cNvSpPr/>
          <p:nvPr/>
        </p:nvSpPr>
        <p:spPr>
          <a:xfrm flipV="1">
            <a:off x="865106" y="1275201"/>
            <a:ext cx="1674097" cy="34289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128031E-13E3-CF66-01B3-9330E85A4106}"/>
              </a:ext>
            </a:extLst>
          </p:cNvPr>
          <p:cNvSpPr txBox="1"/>
          <p:nvPr/>
        </p:nvSpPr>
        <p:spPr>
          <a:xfrm>
            <a:off x="1074864" y="1327274"/>
            <a:ext cx="462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b="1" spc="-4" dirty="0">
                <a:latin typeface="Arial Narrow"/>
                <a:cs typeface="Arial Narrow"/>
              </a:rPr>
              <a:t>2021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6521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0"/>
    </mc:Choice>
    <mc:Fallback xmlns="">
      <p:transition advClick="0" advTm="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66990" y="385720"/>
            <a:ext cx="143332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6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240" y="1199778"/>
            <a:ext cx="851916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El 81% de los asistentes a los </a:t>
            </a:r>
            <a:r>
              <a:rPr lang="es-ES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brunchs</a:t>
            </a: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 de innovación Hub b30 demuestran una </a:t>
            </a:r>
            <a:r>
              <a:rPr lang="es-E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 por el evento superior al 7,5/10: </a:t>
            </a:r>
            <a:r>
              <a:rPr lang="es-E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notable o excelente</a:t>
            </a: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. El elemento mejor valorado es la </a:t>
            </a:r>
            <a:r>
              <a:rPr lang="es-E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, seguido por el contenido, el valor de las personas agregadas y la calidad del informe.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270620" y="6445904"/>
            <a:ext cx="2266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100" b="0" i="0" kern="1200">
                <a:solidFill>
                  <a:srgbClr val="888888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ca-ES" smtClean="0"/>
              <a:pPr marL="25400">
                <a:spcBef>
                  <a:spcPts val="65"/>
                </a:spcBef>
              </a:pPr>
              <a:t>10</a:t>
            </a:fld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7BFE63F-616F-497D-A3F1-314EE761DA6A}"/>
              </a:ext>
            </a:extLst>
          </p:cNvPr>
          <p:cNvSpPr txBox="1"/>
          <p:nvPr/>
        </p:nvSpPr>
        <p:spPr>
          <a:xfrm>
            <a:off x="507735" y="5820610"/>
            <a:ext cx="798958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100" dirty="0">
                <a:latin typeface="Arial Narrow"/>
                <a:cs typeface="Arial Narrow"/>
              </a:rPr>
              <a:t>Dos de tres </a:t>
            </a:r>
            <a:r>
              <a:rPr lang="es-ES" sz="1100" dirty="0" err="1">
                <a:latin typeface="Arial Narrow"/>
                <a:cs typeface="Arial Narrow"/>
              </a:rPr>
              <a:t>Brunchs</a:t>
            </a:r>
            <a:r>
              <a:rPr lang="es-ES" sz="1100" dirty="0">
                <a:latin typeface="Arial Narrow"/>
                <a:cs typeface="Arial Narrow"/>
              </a:rPr>
              <a:t> de innovación se han realizado de forma virtual, a través de la plataforma Zoom. Lo que explica la baja valoración del elemento </a:t>
            </a:r>
            <a:r>
              <a:rPr lang="es-ES" sz="1100" dirty="0" err="1">
                <a:latin typeface="Arial Narrow"/>
                <a:cs typeface="Arial Narrow"/>
              </a:rPr>
              <a:t>Networking</a:t>
            </a:r>
            <a:r>
              <a:rPr lang="es-ES" sz="1100" dirty="0">
                <a:latin typeface="Arial Narrow"/>
                <a:cs typeface="Arial Narrow"/>
              </a:rPr>
              <a:t>.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14" name="Gráfico 1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94989"/>
              </p:ext>
            </p:extLst>
          </p:nvPr>
        </p:nvGraphicFramePr>
        <p:xfrm>
          <a:off x="4376359" y="2318466"/>
          <a:ext cx="4691442" cy="328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09743"/>
              </p:ext>
            </p:extLst>
          </p:nvPr>
        </p:nvGraphicFramePr>
        <p:xfrm>
          <a:off x="-188917" y="2430569"/>
          <a:ext cx="4691442" cy="305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bject 7">
            <a:extLst>
              <a:ext uri="{FF2B5EF4-FFF2-40B4-BE49-F238E27FC236}">
                <a16:creationId xmlns:a16="http://schemas.microsoft.com/office/drawing/2014/main" id="{B5FAD81F-CA04-4BBB-B7CE-7C83059E872D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n 70">
            <a:extLst>
              <a:ext uri="{FF2B5EF4-FFF2-40B4-BE49-F238E27FC236}">
                <a16:creationId xmlns:a16="http://schemas.microsoft.com/office/drawing/2014/main" id="{E96F35EF-D76E-4263-A7D1-3B98832C4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text, persona, interior, grup&#10;&#10;Descripció generada automàticament">
            <a:extLst>
              <a:ext uri="{FF2B5EF4-FFF2-40B4-BE49-F238E27FC236}">
                <a16:creationId xmlns:a16="http://schemas.microsoft.com/office/drawing/2014/main" id="{7A1C6A68-B15B-4400-81FB-A8B267FB7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" r="148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D20F3A-0685-4F12-8AE4-D25DE1799281}"/>
              </a:ext>
            </a:extLst>
          </p:cNvPr>
          <p:cNvSpPr/>
          <p:nvPr/>
        </p:nvSpPr>
        <p:spPr>
          <a:xfrm>
            <a:off x="-9418" y="0"/>
            <a:ext cx="9153418" cy="68580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8" name="Imagen 70">
            <a:extLst>
              <a:ext uri="{FF2B5EF4-FFF2-40B4-BE49-F238E27FC236}">
                <a16:creationId xmlns:a16="http://schemas.microsoft.com/office/drawing/2014/main" id="{AB8BBB32-017F-4BA0-9124-2D3627D0B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28303"/>
            <a:ext cx="5974820" cy="1371600"/>
          </a:xfrm>
          <a:prstGeom prst="rect">
            <a:avLst/>
          </a:prstGeom>
        </p:spPr>
      </p:pic>
      <p:grpSp>
        <p:nvGrpSpPr>
          <p:cNvPr id="9" name="Grupo 26">
            <a:extLst>
              <a:ext uri="{FF2B5EF4-FFF2-40B4-BE49-F238E27FC236}">
                <a16:creationId xmlns:a16="http://schemas.microsoft.com/office/drawing/2014/main" id="{30BB5993-7C21-465C-B19C-9B13E5CA3E2E}"/>
              </a:ext>
            </a:extLst>
          </p:cNvPr>
          <p:cNvGrpSpPr/>
          <p:nvPr/>
        </p:nvGrpSpPr>
        <p:grpSpPr>
          <a:xfrm>
            <a:off x="2971800" y="3791419"/>
            <a:ext cx="4493102" cy="2575064"/>
            <a:chOff x="3065057" y="2766856"/>
            <a:chExt cx="4493102" cy="2575064"/>
          </a:xfrm>
        </p:grpSpPr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01491F66-1A9F-4264-9298-179ADE233C18}"/>
                </a:ext>
              </a:extLst>
            </p:cNvPr>
            <p:cNvSpPr txBox="1"/>
            <p:nvPr/>
          </p:nvSpPr>
          <p:spPr>
            <a:xfrm>
              <a:off x="3715391" y="2766856"/>
              <a:ext cx="3842768" cy="2575064"/>
            </a:xfrm>
            <a:prstGeom prst="rect">
              <a:avLst/>
            </a:prstGeom>
          </p:spPr>
          <p:txBody>
            <a:bodyPr vert="horz" wrap="square" lIns="0" tIns="889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700"/>
                </a:spcBef>
              </a:pPr>
              <a:r>
                <a:rPr sz="280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</a:t>
              </a:r>
              <a:r>
                <a:rPr sz="2800" spc="-9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</a:t>
              </a:r>
              <a:r>
                <a:rPr sz="280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.HUBB3</a:t>
              </a:r>
              <a:r>
                <a:rPr sz="2800" spc="-1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0</a:t>
              </a:r>
              <a:r>
                <a:rPr sz="280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.C</a:t>
              </a:r>
              <a:r>
                <a:rPr sz="2800" spc="-11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</a:t>
              </a:r>
              <a:r>
                <a:rPr sz="2800" dirty="0">
                  <a:latin typeface="Arial Narrow"/>
                  <a:cs typeface="Arial Narr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</a:t>
              </a:r>
              <a:endParaRPr lang="ca-ES" sz="2800" dirty="0">
                <a:latin typeface="Arial Narrow"/>
                <a:cs typeface="Arial Narrow"/>
              </a:endParaRPr>
            </a:p>
            <a:p>
              <a:pPr marL="12700">
                <a:lnSpc>
                  <a:spcPct val="150000"/>
                </a:lnSpc>
                <a:spcBef>
                  <a:spcPts val="700"/>
                </a:spcBef>
              </a:pPr>
              <a:r>
                <a:rPr sz="2800" spc="-5" dirty="0">
                  <a:latin typeface="Arial Narrow"/>
                  <a:cs typeface="Arial Narrow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info@hubb30.cat</a:t>
              </a:r>
              <a:endParaRPr lang="ca-ES" sz="2800" spc="-5" dirty="0">
                <a:latin typeface="Arial Narrow"/>
                <a:cs typeface="Arial Narrow"/>
              </a:endParaRPr>
            </a:p>
            <a:p>
              <a:pPr marL="12700">
                <a:lnSpc>
                  <a:spcPct val="150000"/>
                </a:lnSpc>
                <a:spcBef>
                  <a:spcPts val="700"/>
                </a:spcBef>
              </a:pPr>
              <a:r>
                <a:rPr lang="ca-ES" sz="2800" spc="-5" dirty="0">
                  <a:latin typeface="Arial Narrow"/>
                  <a:cs typeface="Arial Narrow"/>
                </a:rPr>
                <a:t>@Hub_b30</a:t>
              </a:r>
            </a:p>
            <a:p>
              <a:pPr marL="12700" algn="ctr">
                <a:lnSpc>
                  <a:spcPct val="100000"/>
                </a:lnSpc>
                <a:spcBef>
                  <a:spcPts val="700"/>
                </a:spcBef>
              </a:pPr>
              <a:endParaRPr sz="1800" dirty="0">
                <a:latin typeface="Arial Narrow"/>
                <a:cs typeface="Arial Narrow"/>
              </a:endParaRPr>
            </a:p>
          </p:txBody>
        </p:sp>
        <p:pic>
          <p:nvPicPr>
            <p:cNvPr id="11" name="Picture 4" descr="icono twitter grupo akua – Grupo Akua">
              <a:extLst>
                <a:ext uri="{FF2B5EF4-FFF2-40B4-BE49-F238E27FC236}">
                  <a16:creationId xmlns:a16="http://schemas.microsoft.com/office/drawing/2014/main" id="{F2FD7294-8B70-4E70-B55C-DA0826A2C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9167" y1="50080" x2="59167" y2="50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7" t="33307" r="31904" b="29454"/>
            <a:stretch/>
          </p:blipFill>
          <p:spPr bwMode="auto">
            <a:xfrm>
              <a:off x="3149907" y="4492511"/>
              <a:ext cx="381000" cy="334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cono Correo Electrónico Azul PNG transparente - StickPNG">
              <a:extLst>
                <a:ext uri="{FF2B5EF4-FFF2-40B4-BE49-F238E27FC236}">
                  <a16:creationId xmlns:a16="http://schemas.microsoft.com/office/drawing/2014/main" id="{97A638FD-E182-43C8-8827-97DCA099A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28889" r="17778" b="27777"/>
            <a:stretch/>
          </p:blipFill>
          <p:spPr bwMode="auto">
            <a:xfrm>
              <a:off x="3065057" y="3805175"/>
              <a:ext cx="497934" cy="33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Avant2 - icono web">
              <a:extLst>
                <a:ext uri="{FF2B5EF4-FFF2-40B4-BE49-F238E27FC236}">
                  <a16:creationId xmlns:a16="http://schemas.microsoft.com/office/drawing/2014/main" id="{B223EF27-CF24-4D74-B71A-D7956DB1E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791" y="3040560"/>
              <a:ext cx="412096" cy="41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00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D6E72808-ABD5-4417-9DC9-319B5024255A}"/>
              </a:ext>
            </a:extLst>
          </p:cNvPr>
          <p:cNvGrpSpPr/>
          <p:nvPr/>
        </p:nvGrpSpPr>
        <p:grpSpPr>
          <a:xfrm>
            <a:off x="20242" y="1232121"/>
            <a:ext cx="8972563" cy="3548697"/>
            <a:chOff x="26989" y="499827"/>
            <a:chExt cx="11963417" cy="4731596"/>
          </a:xfrm>
        </p:grpSpPr>
        <p:sp>
          <p:nvSpPr>
            <p:cNvPr id="56" name="object 9">
              <a:extLst>
                <a:ext uri="{FF2B5EF4-FFF2-40B4-BE49-F238E27FC236}">
                  <a16:creationId xmlns:a16="http://schemas.microsoft.com/office/drawing/2014/main" id="{4E7C51E0-0672-444A-B145-1EAC10489D05}"/>
                </a:ext>
              </a:extLst>
            </p:cNvPr>
            <p:cNvSpPr/>
            <p:nvPr/>
          </p:nvSpPr>
          <p:spPr>
            <a:xfrm>
              <a:off x="26989" y="4179966"/>
              <a:ext cx="6295258" cy="53325"/>
            </a:xfrm>
            <a:custGeom>
              <a:avLst/>
              <a:gdLst/>
              <a:ahLst/>
              <a:cxnLst/>
              <a:rect l="l" t="t" r="r" b="b"/>
              <a:pathLst>
                <a:path w="4935220">
                  <a:moveTo>
                    <a:pt x="0" y="0"/>
                  </a:moveTo>
                  <a:lnTo>
                    <a:pt x="4934966" y="0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10">
              <a:extLst>
                <a:ext uri="{FF2B5EF4-FFF2-40B4-BE49-F238E27FC236}">
                  <a16:creationId xmlns:a16="http://schemas.microsoft.com/office/drawing/2014/main" id="{43EEB636-056D-402F-8D4D-3BCDC1C526E1}"/>
                </a:ext>
              </a:extLst>
            </p:cNvPr>
            <p:cNvSpPr/>
            <p:nvPr/>
          </p:nvSpPr>
          <p:spPr>
            <a:xfrm>
              <a:off x="5782233" y="4123062"/>
              <a:ext cx="6208173" cy="140227"/>
            </a:xfrm>
            <a:custGeom>
              <a:avLst/>
              <a:gdLst/>
              <a:ahLst/>
              <a:cxnLst/>
              <a:rect l="l" t="t" r="r" b="b"/>
              <a:pathLst>
                <a:path w="3489959" h="86995">
                  <a:moveTo>
                    <a:pt x="115824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115824" y="57912"/>
                  </a:lnTo>
                  <a:lnTo>
                    <a:pt x="115824" y="28956"/>
                  </a:lnTo>
                  <a:close/>
                </a:path>
                <a:path w="3489959" h="86995">
                  <a:moveTo>
                    <a:pt x="318516" y="28956"/>
                  </a:moveTo>
                  <a:lnTo>
                    <a:pt x="202692" y="28956"/>
                  </a:lnTo>
                  <a:lnTo>
                    <a:pt x="202692" y="57912"/>
                  </a:lnTo>
                  <a:lnTo>
                    <a:pt x="318516" y="57912"/>
                  </a:lnTo>
                  <a:lnTo>
                    <a:pt x="318516" y="28956"/>
                  </a:lnTo>
                  <a:close/>
                </a:path>
                <a:path w="3489959" h="86995">
                  <a:moveTo>
                    <a:pt x="521208" y="28956"/>
                  </a:moveTo>
                  <a:lnTo>
                    <a:pt x="405384" y="28956"/>
                  </a:lnTo>
                  <a:lnTo>
                    <a:pt x="405384" y="57912"/>
                  </a:lnTo>
                  <a:lnTo>
                    <a:pt x="521208" y="57912"/>
                  </a:lnTo>
                  <a:lnTo>
                    <a:pt x="521208" y="28956"/>
                  </a:lnTo>
                  <a:close/>
                </a:path>
                <a:path w="3489959" h="86995">
                  <a:moveTo>
                    <a:pt x="723900" y="28956"/>
                  </a:moveTo>
                  <a:lnTo>
                    <a:pt x="608076" y="28956"/>
                  </a:lnTo>
                  <a:lnTo>
                    <a:pt x="608076" y="57912"/>
                  </a:lnTo>
                  <a:lnTo>
                    <a:pt x="723900" y="57912"/>
                  </a:lnTo>
                  <a:lnTo>
                    <a:pt x="723900" y="28956"/>
                  </a:lnTo>
                  <a:close/>
                </a:path>
                <a:path w="3489959" h="86995">
                  <a:moveTo>
                    <a:pt x="926592" y="28956"/>
                  </a:moveTo>
                  <a:lnTo>
                    <a:pt x="810768" y="28956"/>
                  </a:lnTo>
                  <a:lnTo>
                    <a:pt x="810768" y="57912"/>
                  </a:lnTo>
                  <a:lnTo>
                    <a:pt x="926592" y="57912"/>
                  </a:lnTo>
                  <a:lnTo>
                    <a:pt x="926592" y="28956"/>
                  </a:lnTo>
                  <a:close/>
                </a:path>
                <a:path w="3489959" h="86995">
                  <a:moveTo>
                    <a:pt x="1129284" y="28956"/>
                  </a:moveTo>
                  <a:lnTo>
                    <a:pt x="1013460" y="28956"/>
                  </a:lnTo>
                  <a:lnTo>
                    <a:pt x="1013460" y="57912"/>
                  </a:lnTo>
                  <a:lnTo>
                    <a:pt x="1129284" y="57912"/>
                  </a:lnTo>
                  <a:lnTo>
                    <a:pt x="1129284" y="28956"/>
                  </a:lnTo>
                  <a:close/>
                </a:path>
                <a:path w="3489959" h="86995">
                  <a:moveTo>
                    <a:pt x="1331976" y="28956"/>
                  </a:moveTo>
                  <a:lnTo>
                    <a:pt x="1216152" y="28956"/>
                  </a:lnTo>
                  <a:lnTo>
                    <a:pt x="1216152" y="57912"/>
                  </a:lnTo>
                  <a:lnTo>
                    <a:pt x="1331976" y="57912"/>
                  </a:lnTo>
                  <a:lnTo>
                    <a:pt x="1331976" y="28956"/>
                  </a:lnTo>
                  <a:close/>
                </a:path>
                <a:path w="3489959" h="86995">
                  <a:moveTo>
                    <a:pt x="1534668" y="28956"/>
                  </a:moveTo>
                  <a:lnTo>
                    <a:pt x="1418844" y="28956"/>
                  </a:lnTo>
                  <a:lnTo>
                    <a:pt x="1418844" y="57912"/>
                  </a:lnTo>
                  <a:lnTo>
                    <a:pt x="1534668" y="57912"/>
                  </a:lnTo>
                  <a:lnTo>
                    <a:pt x="1534668" y="28956"/>
                  </a:lnTo>
                  <a:close/>
                </a:path>
                <a:path w="3489959" h="86995">
                  <a:moveTo>
                    <a:pt x="1737360" y="28956"/>
                  </a:moveTo>
                  <a:lnTo>
                    <a:pt x="1621536" y="28956"/>
                  </a:lnTo>
                  <a:lnTo>
                    <a:pt x="1621536" y="57912"/>
                  </a:lnTo>
                  <a:lnTo>
                    <a:pt x="1737360" y="57912"/>
                  </a:lnTo>
                  <a:lnTo>
                    <a:pt x="1737360" y="28956"/>
                  </a:lnTo>
                  <a:close/>
                </a:path>
                <a:path w="3489959" h="86995">
                  <a:moveTo>
                    <a:pt x="1940052" y="28956"/>
                  </a:moveTo>
                  <a:lnTo>
                    <a:pt x="1824227" y="28956"/>
                  </a:lnTo>
                  <a:lnTo>
                    <a:pt x="1824227" y="57912"/>
                  </a:lnTo>
                  <a:lnTo>
                    <a:pt x="1940052" y="57912"/>
                  </a:lnTo>
                  <a:lnTo>
                    <a:pt x="1940052" y="28956"/>
                  </a:lnTo>
                  <a:close/>
                </a:path>
                <a:path w="3489959" h="86995">
                  <a:moveTo>
                    <a:pt x="2142744" y="28956"/>
                  </a:moveTo>
                  <a:lnTo>
                    <a:pt x="2026920" y="28956"/>
                  </a:lnTo>
                  <a:lnTo>
                    <a:pt x="2026920" y="57912"/>
                  </a:lnTo>
                  <a:lnTo>
                    <a:pt x="2142744" y="57912"/>
                  </a:lnTo>
                  <a:lnTo>
                    <a:pt x="2142744" y="28956"/>
                  </a:lnTo>
                  <a:close/>
                </a:path>
                <a:path w="3489959" h="86995">
                  <a:moveTo>
                    <a:pt x="2345436" y="28956"/>
                  </a:moveTo>
                  <a:lnTo>
                    <a:pt x="2229612" y="28956"/>
                  </a:lnTo>
                  <a:lnTo>
                    <a:pt x="2229612" y="57912"/>
                  </a:lnTo>
                  <a:lnTo>
                    <a:pt x="2345436" y="57912"/>
                  </a:lnTo>
                  <a:lnTo>
                    <a:pt x="2345436" y="28956"/>
                  </a:lnTo>
                  <a:close/>
                </a:path>
                <a:path w="3489959" h="86995">
                  <a:moveTo>
                    <a:pt x="2548128" y="28956"/>
                  </a:moveTo>
                  <a:lnTo>
                    <a:pt x="2432304" y="28956"/>
                  </a:lnTo>
                  <a:lnTo>
                    <a:pt x="2432304" y="57912"/>
                  </a:lnTo>
                  <a:lnTo>
                    <a:pt x="2548128" y="57912"/>
                  </a:lnTo>
                  <a:lnTo>
                    <a:pt x="2548128" y="28956"/>
                  </a:lnTo>
                  <a:close/>
                </a:path>
                <a:path w="3489959" h="86995">
                  <a:moveTo>
                    <a:pt x="2750820" y="28956"/>
                  </a:moveTo>
                  <a:lnTo>
                    <a:pt x="2634996" y="28956"/>
                  </a:lnTo>
                  <a:lnTo>
                    <a:pt x="2634996" y="57912"/>
                  </a:lnTo>
                  <a:lnTo>
                    <a:pt x="2750820" y="57912"/>
                  </a:lnTo>
                  <a:lnTo>
                    <a:pt x="2750820" y="28956"/>
                  </a:lnTo>
                  <a:close/>
                </a:path>
                <a:path w="3489959" h="86995">
                  <a:moveTo>
                    <a:pt x="2953512" y="28956"/>
                  </a:moveTo>
                  <a:lnTo>
                    <a:pt x="2837688" y="28956"/>
                  </a:lnTo>
                  <a:lnTo>
                    <a:pt x="2837688" y="57912"/>
                  </a:lnTo>
                  <a:lnTo>
                    <a:pt x="2953512" y="57912"/>
                  </a:lnTo>
                  <a:lnTo>
                    <a:pt x="2953512" y="28956"/>
                  </a:lnTo>
                  <a:close/>
                </a:path>
                <a:path w="3489959" h="86995">
                  <a:moveTo>
                    <a:pt x="3156204" y="28956"/>
                  </a:moveTo>
                  <a:lnTo>
                    <a:pt x="3040379" y="28956"/>
                  </a:lnTo>
                  <a:lnTo>
                    <a:pt x="3040379" y="57912"/>
                  </a:lnTo>
                  <a:lnTo>
                    <a:pt x="3156204" y="57912"/>
                  </a:lnTo>
                  <a:lnTo>
                    <a:pt x="3156204" y="28956"/>
                  </a:lnTo>
                  <a:close/>
                </a:path>
                <a:path w="3489959" h="86995">
                  <a:moveTo>
                    <a:pt x="3358896" y="28956"/>
                  </a:moveTo>
                  <a:lnTo>
                    <a:pt x="3243072" y="28956"/>
                  </a:lnTo>
                  <a:lnTo>
                    <a:pt x="3243072" y="57912"/>
                  </a:lnTo>
                  <a:lnTo>
                    <a:pt x="3358896" y="57912"/>
                  </a:lnTo>
                  <a:lnTo>
                    <a:pt x="3358896" y="28956"/>
                  </a:lnTo>
                  <a:close/>
                </a:path>
                <a:path w="3489959" h="86995">
                  <a:moveTo>
                    <a:pt x="3403092" y="0"/>
                  </a:moveTo>
                  <a:lnTo>
                    <a:pt x="3403092" y="86868"/>
                  </a:lnTo>
                  <a:lnTo>
                    <a:pt x="3489960" y="43434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3CEDB63A-4760-4CF6-8D6B-5CF64A083B4E}"/>
                </a:ext>
              </a:extLst>
            </p:cNvPr>
            <p:cNvGrpSpPr/>
            <p:nvPr/>
          </p:nvGrpSpPr>
          <p:grpSpPr>
            <a:xfrm>
              <a:off x="164502" y="499827"/>
              <a:ext cx="11202914" cy="4731596"/>
              <a:chOff x="164502" y="499827"/>
              <a:chExt cx="11202914" cy="4731596"/>
            </a:xfrm>
          </p:grpSpPr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422B20B7-D1A1-46EE-AEAE-A09D1FEF620F}"/>
                  </a:ext>
                </a:extLst>
              </p:cNvPr>
              <p:cNvSpPr txBox="1"/>
              <p:nvPr/>
            </p:nvSpPr>
            <p:spPr>
              <a:xfrm>
                <a:off x="883238" y="499827"/>
                <a:ext cx="10484178" cy="891056"/>
              </a:xfrm>
              <a:prstGeom prst="rect">
                <a:avLst/>
              </a:prstGeom>
            </p:spPr>
            <p:txBody>
              <a:bodyPr vert="horz" wrap="square" lIns="0" tIns="9049" rIns="0" bIns="0" rtlCol="0">
                <a:sp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s-ES" sz="2100" b="1" dirty="0">
                    <a:latin typeface="Arial"/>
                    <a:cs typeface="Arial"/>
                  </a:rPr>
                  <a:t>Plataforma para coordinar la innovación entre los agentes </a:t>
                </a:r>
              </a:p>
              <a:p>
                <a:pPr marL="9525">
                  <a:spcBef>
                    <a:spcPts val="71"/>
                  </a:spcBef>
                </a:pPr>
                <a:r>
                  <a:rPr lang="es-ES" sz="2100" b="1" dirty="0">
                    <a:latin typeface="Arial"/>
                    <a:cs typeface="Arial"/>
                  </a:rPr>
                  <a:t>del territorio</a:t>
                </a:r>
                <a:endParaRPr lang="es-ES" sz="2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object 11">
                <a:extLst>
                  <a:ext uri="{FF2B5EF4-FFF2-40B4-BE49-F238E27FC236}">
                    <a16:creationId xmlns:a16="http://schemas.microsoft.com/office/drawing/2014/main" id="{F56828F6-280B-49E5-9339-0482DD5EFC30}"/>
                  </a:ext>
                </a:extLst>
              </p:cNvPr>
              <p:cNvSpPr txBox="1"/>
              <p:nvPr/>
            </p:nvSpPr>
            <p:spPr>
              <a:xfrm>
                <a:off x="164502" y="3542288"/>
                <a:ext cx="1153891" cy="474489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sz="1200" b="1" spc="-19">
                    <a:latin typeface="Arial"/>
                    <a:cs typeface="Arial"/>
                  </a:rPr>
                  <a:t>2011</a:t>
                </a:r>
                <a:endParaRPr sz="1050" b="1">
                  <a:latin typeface="Arial"/>
                  <a:cs typeface="Arial"/>
                </a:endParaRPr>
              </a:p>
              <a:p>
                <a:pPr marL="9525" algn="ctr">
                  <a:spcBef>
                    <a:spcPts val="4"/>
                  </a:spcBef>
                </a:pPr>
                <a:r>
                  <a:rPr lang="es-ES" sz="1050" spc="-4">
                    <a:latin typeface="Arial"/>
                    <a:cs typeface="Arial"/>
                  </a:rPr>
                  <a:t>Precedente</a:t>
                </a:r>
                <a:r>
                  <a:rPr sz="1050" spc="-4">
                    <a:latin typeface="Arial"/>
                    <a:cs typeface="Arial"/>
                  </a:rPr>
                  <a:t>s</a:t>
                </a:r>
                <a:endParaRPr sz="1050">
                  <a:latin typeface="Arial"/>
                  <a:cs typeface="Arial"/>
                </a:endParaRPr>
              </a:p>
            </p:txBody>
          </p:sp>
          <p:sp>
            <p:nvSpPr>
              <p:cNvPr id="62" name="object 13">
                <a:extLst>
                  <a:ext uri="{FF2B5EF4-FFF2-40B4-BE49-F238E27FC236}">
                    <a16:creationId xmlns:a16="http://schemas.microsoft.com/office/drawing/2014/main" id="{3728B75B-DFB9-48BF-8A08-504A5C3EB7E7}"/>
                  </a:ext>
                </a:extLst>
              </p:cNvPr>
              <p:cNvSpPr txBox="1"/>
              <p:nvPr/>
            </p:nvSpPr>
            <p:spPr>
              <a:xfrm>
                <a:off x="1164791" y="4474931"/>
                <a:ext cx="1021213" cy="474489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sz="1200" b="1" spc="-4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sz="105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>
                  <a:spcBef>
                    <a:spcPts val="4"/>
                  </a:spcBef>
                </a:pPr>
                <a:r>
                  <a:rPr sz="1050">
                    <a:latin typeface="Arial" panose="020B0604020202020204" pitchFamily="34" charset="0"/>
                    <a:cs typeface="Arial" panose="020B0604020202020204" pitchFamily="34" charset="0"/>
                  </a:rPr>
                  <a:t>Àmb</a:t>
                </a:r>
                <a:r>
                  <a:rPr sz="1050" spc="-8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sz="1050">
                    <a:latin typeface="Arial" panose="020B0604020202020204" pitchFamily="34" charset="0"/>
                    <a:cs typeface="Arial" panose="020B0604020202020204" pitchFamily="34" charset="0"/>
                  </a:rPr>
                  <a:t>tB30</a:t>
                </a:r>
              </a:p>
            </p:txBody>
          </p:sp>
          <p:sp>
            <p:nvSpPr>
              <p:cNvPr id="63" name="object 14">
                <a:extLst>
                  <a:ext uri="{FF2B5EF4-FFF2-40B4-BE49-F238E27FC236}">
                    <a16:creationId xmlns:a16="http://schemas.microsoft.com/office/drawing/2014/main" id="{E6DC03D3-4297-4FAD-9D21-914CC3C51671}"/>
                  </a:ext>
                </a:extLst>
              </p:cNvPr>
              <p:cNvSpPr/>
              <p:nvPr/>
            </p:nvSpPr>
            <p:spPr>
              <a:xfrm>
                <a:off x="3258949" y="3466760"/>
                <a:ext cx="1172819" cy="1190896"/>
              </a:xfrm>
              <a:custGeom>
                <a:avLst/>
                <a:gdLst/>
                <a:ahLst/>
                <a:cxnLst/>
                <a:rect l="l" t="t" r="r" b="b"/>
                <a:pathLst>
                  <a:path w="1207135" h="1209039">
                    <a:moveTo>
                      <a:pt x="603503" y="0"/>
                    </a:moveTo>
                    <a:lnTo>
                      <a:pt x="556348" y="1817"/>
                    </a:lnTo>
                    <a:lnTo>
                      <a:pt x="510183" y="7181"/>
                    </a:lnTo>
                    <a:lnTo>
                      <a:pt x="465144" y="15957"/>
                    </a:lnTo>
                    <a:lnTo>
                      <a:pt x="421365" y="28010"/>
                    </a:lnTo>
                    <a:lnTo>
                      <a:pt x="378980" y="43207"/>
                    </a:lnTo>
                    <a:lnTo>
                      <a:pt x="338123" y="61413"/>
                    </a:lnTo>
                    <a:lnTo>
                      <a:pt x="298929" y="82493"/>
                    </a:lnTo>
                    <a:lnTo>
                      <a:pt x="261532" y="106314"/>
                    </a:lnTo>
                    <a:lnTo>
                      <a:pt x="226067" y="132741"/>
                    </a:lnTo>
                    <a:lnTo>
                      <a:pt x="192667" y="161640"/>
                    </a:lnTo>
                    <a:lnTo>
                      <a:pt x="161467" y="192876"/>
                    </a:lnTo>
                    <a:lnTo>
                      <a:pt x="132601" y="226316"/>
                    </a:lnTo>
                    <a:lnTo>
                      <a:pt x="106203" y="261824"/>
                    </a:lnTo>
                    <a:lnTo>
                      <a:pt x="82408" y="299268"/>
                    </a:lnTo>
                    <a:lnTo>
                      <a:pt x="61350" y="338512"/>
                    </a:lnTo>
                    <a:lnTo>
                      <a:pt x="43164" y="379422"/>
                    </a:lnTo>
                    <a:lnTo>
                      <a:pt x="27983" y="421864"/>
                    </a:lnTo>
                    <a:lnTo>
                      <a:pt x="15942" y="465704"/>
                    </a:lnTo>
                    <a:lnTo>
                      <a:pt x="7174" y="510807"/>
                    </a:lnTo>
                    <a:lnTo>
                      <a:pt x="1816" y="557039"/>
                    </a:lnTo>
                    <a:lnTo>
                      <a:pt x="0" y="604265"/>
                    </a:lnTo>
                    <a:lnTo>
                      <a:pt x="1816" y="651492"/>
                    </a:lnTo>
                    <a:lnTo>
                      <a:pt x="7174" y="697724"/>
                    </a:lnTo>
                    <a:lnTo>
                      <a:pt x="15942" y="742827"/>
                    </a:lnTo>
                    <a:lnTo>
                      <a:pt x="27983" y="786667"/>
                    </a:lnTo>
                    <a:lnTo>
                      <a:pt x="43164" y="829109"/>
                    </a:lnTo>
                    <a:lnTo>
                      <a:pt x="61350" y="870019"/>
                    </a:lnTo>
                    <a:lnTo>
                      <a:pt x="82408" y="909263"/>
                    </a:lnTo>
                    <a:lnTo>
                      <a:pt x="106203" y="946707"/>
                    </a:lnTo>
                    <a:lnTo>
                      <a:pt x="132601" y="982215"/>
                    </a:lnTo>
                    <a:lnTo>
                      <a:pt x="161467" y="1015655"/>
                    </a:lnTo>
                    <a:lnTo>
                      <a:pt x="192667" y="1046891"/>
                    </a:lnTo>
                    <a:lnTo>
                      <a:pt x="226067" y="1075790"/>
                    </a:lnTo>
                    <a:lnTo>
                      <a:pt x="261532" y="1102217"/>
                    </a:lnTo>
                    <a:lnTo>
                      <a:pt x="298929" y="1126038"/>
                    </a:lnTo>
                    <a:lnTo>
                      <a:pt x="338123" y="1147118"/>
                    </a:lnTo>
                    <a:lnTo>
                      <a:pt x="378980" y="1165324"/>
                    </a:lnTo>
                    <a:lnTo>
                      <a:pt x="421365" y="1180521"/>
                    </a:lnTo>
                    <a:lnTo>
                      <a:pt x="465144" y="1192574"/>
                    </a:lnTo>
                    <a:lnTo>
                      <a:pt x="510183" y="1201350"/>
                    </a:lnTo>
                    <a:lnTo>
                      <a:pt x="556348" y="1206714"/>
                    </a:lnTo>
                    <a:lnTo>
                      <a:pt x="603503" y="1208531"/>
                    </a:lnTo>
                    <a:lnTo>
                      <a:pt x="650659" y="1206714"/>
                    </a:lnTo>
                    <a:lnTo>
                      <a:pt x="696824" y="1201350"/>
                    </a:lnTo>
                    <a:lnTo>
                      <a:pt x="741863" y="1192574"/>
                    </a:lnTo>
                    <a:lnTo>
                      <a:pt x="785642" y="1180521"/>
                    </a:lnTo>
                    <a:lnTo>
                      <a:pt x="828027" y="1165324"/>
                    </a:lnTo>
                    <a:lnTo>
                      <a:pt x="868884" y="1147118"/>
                    </a:lnTo>
                    <a:lnTo>
                      <a:pt x="908078" y="1126038"/>
                    </a:lnTo>
                    <a:lnTo>
                      <a:pt x="945475" y="1102217"/>
                    </a:lnTo>
                    <a:lnTo>
                      <a:pt x="980940" y="1075790"/>
                    </a:lnTo>
                    <a:lnTo>
                      <a:pt x="1014340" y="1046891"/>
                    </a:lnTo>
                    <a:lnTo>
                      <a:pt x="1045540" y="1015655"/>
                    </a:lnTo>
                    <a:lnTo>
                      <a:pt x="1074406" y="982215"/>
                    </a:lnTo>
                    <a:lnTo>
                      <a:pt x="1100804" y="946707"/>
                    </a:lnTo>
                    <a:lnTo>
                      <a:pt x="1124599" y="909263"/>
                    </a:lnTo>
                    <a:lnTo>
                      <a:pt x="1145657" y="870019"/>
                    </a:lnTo>
                    <a:lnTo>
                      <a:pt x="1163843" y="829109"/>
                    </a:lnTo>
                    <a:lnTo>
                      <a:pt x="1179024" y="786667"/>
                    </a:lnTo>
                    <a:lnTo>
                      <a:pt x="1191065" y="742827"/>
                    </a:lnTo>
                    <a:lnTo>
                      <a:pt x="1199833" y="697724"/>
                    </a:lnTo>
                    <a:lnTo>
                      <a:pt x="1205191" y="651492"/>
                    </a:lnTo>
                    <a:lnTo>
                      <a:pt x="1207007" y="604265"/>
                    </a:lnTo>
                    <a:lnTo>
                      <a:pt x="1205191" y="557039"/>
                    </a:lnTo>
                    <a:lnTo>
                      <a:pt x="1199833" y="510807"/>
                    </a:lnTo>
                    <a:lnTo>
                      <a:pt x="1191065" y="465704"/>
                    </a:lnTo>
                    <a:lnTo>
                      <a:pt x="1179024" y="421864"/>
                    </a:lnTo>
                    <a:lnTo>
                      <a:pt x="1163843" y="379422"/>
                    </a:lnTo>
                    <a:lnTo>
                      <a:pt x="1145657" y="338512"/>
                    </a:lnTo>
                    <a:lnTo>
                      <a:pt x="1124599" y="299268"/>
                    </a:lnTo>
                    <a:lnTo>
                      <a:pt x="1100804" y="261824"/>
                    </a:lnTo>
                    <a:lnTo>
                      <a:pt x="1074406" y="226316"/>
                    </a:lnTo>
                    <a:lnTo>
                      <a:pt x="1045540" y="192876"/>
                    </a:lnTo>
                    <a:lnTo>
                      <a:pt x="1014340" y="161640"/>
                    </a:lnTo>
                    <a:lnTo>
                      <a:pt x="980940" y="132741"/>
                    </a:lnTo>
                    <a:lnTo>
                      <a:pt x="945475" y="106314"/>
                    </a:lnTo>
                    <a:lnTo>
                      <a:pt x="908078" y="82493"/>
                    </a:lnTo>
                    <a:lnTo>
                      <a:pt x="868884" y="61413"/>
                    </a:lnTo>
                    <a:lnTo>
                      <a:pt x="828027" y="43207"/>
                    </a:lnTo>
                    <a:lnTo>
                      <a:pt x="785642" y="28010"/>
                    </a:lnTo>
                    <a:lnTo>
                      <a:pt x="741863" y="15957"/>
                    </a:lnTo>
                    <a:lnTo>
                      <a:pt x="696824" y="7181"/>
                    </a:lnTo>
                    <a:lnTo>
                      <a:pt x="650659" y="1817"/>
                    </a:lnTo>
                    <a:lnTo>
                      <a:pt x="603503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object 15">
                <a:extLst>
                  <a:ext uri="{FF2B5EF4-FFF2-40B4-BE49-F238E27FC236}">
                    <a16:creationId xmlns:a16="http://schemas.microsoft.com/office/drawing/2014/main" id="{7C27EF4B-CC7A-4DCA-9C8E-01895D45D986}"/>
                  </a:ext>
                </a:extLst>
              </p:cNvPr>
              <p:cNvSpPr txBox="1"/>
              <p:nvPr/>
            </p:nvSpPr>
            <p:spPr>
              <a:xfrm>
                <a:off x="3112419" y="2836442"/>
                <a:ext cx="1428699" cy="690573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>
                  <a:spcBef>
                    <a:spcPts val="79"/>
                  </a:spcBef>
                </a:pPr>
                <a:r>
                  <a:rPr sz="1200" b="1" spc="-8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/>
                <a:r>
                  <a:rPr lang="es-ES" sz="1050" b="1">
                    <a:latin typeface="Arial" panose="020B0604020202020204" pitchFamily="34" charset="0"/>
                    <a:cs typeface="Arial" panose="020B0604020202020204" pitchFamily="34" charset="0"/>
                  </a:rPr>
                  <a:t>CRECIMIENTO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/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bject 16">
                <a:extLst>
                  <a:ext uri="{FF2B5EF4-FFF2-40B4-BE49-F238E27FC236}">
                    <a16:creationId xmlns:a16="http://schemas.microsoft.com/office/drawing/2014/main" id="{3A33E30A-FD77-4D0C-9ACC-E9524ACD6FAB}"/>
                  </a:ext>
                </a:extLst>
              </p:cNvPr>
              <p:cNvSpPr/>
              <p:nvPr/>
            </p:nvSpPr>
            <p:spPr>
              <a:xfrm>
                <a:off x="4701493" y="3235241"/>
                <a:ext cx="1554174" cy="1568581"/>
              </a:xfrm>
              <a:custGeom>
                <a:avLst/>
                <a:gdLst/>
                <a:ahLst/>
                <a:cxnLst/>
                <a:rect l="l" t="t" r="r" b="b"/>
                <a:pathLst>
                  <a:path w="1598929" h="1597660">
                    <a:moveTo>
                      <a:pt x="799338" y="0"/>
                    </a:moveTo>
                    <a:lnTo>
                      <a:pt x="750645" y="1457"/>
                    </a:lnTo>
                    <a:lnTo>
                      <a:pt x="702724" y="5773"/>
                    </a:lnTo>
                    <a:lnTo>
                      <a:pt x="655658" y="12865"/>
                    </a:lnTo>
                    <a:lnTo>
                      <a:pt x="609531" y="22648"/>
                    </a:lnTo>
                    <a:lnTo>
                      <a:pt x="564426" y="35040"/>
                    </a:lnTo>
                    <a:lnTo>
                      <a:pt x="520427" y="49957"/>
                    </a:lnTo>
                    <a:lnTo>
                      <a:pt x="477617" y="67315"/>
                    </a:lnTo>
                    <a:lnTo>
                      <a:pt x="436081" y="87031"/>
                    </a:lnTo>
                    <a:lnTo>
                      <a:pt x="395901" y="109022"/>
                    </a:lnTo>
                    <a:lnTo>
                      <a:pt x="357161" y="133203"/>
                    </a:lnTo>
                    <a:lnTo>
                      <a:pt x="319946" y="159492"/>
                    </a:lnTo>
                    <a:lnTo>
                      <a:pt x="284338" y="187805"/>
                    </a:lnTo>
                    <a:lnTo>
                      <a:pt x="250422" y="218058"/>
                    </a:lnTo>
                    <a:lnTo>
                      <a:pt x="218280" y="250168"/>
                    </a:lnTo>
                    <a:lnTo>
                      <a:pt x="187997" y="284051"/>
                    </a:lnTo>
                    <a:lnTo>
                      <a:pt x="159656" y="319624"/>
                    </a:lnTo>
                    <a:lnTo>
                      <a:pt x="133341" y="356803"/>
                    </a:lnTo>
                    <a:lnTo>
                      <a:pt x="109135" y="395506"/>
                    </a:lnTo>
                    <a:lnTo>
                      <a:pt x="87122" y="435647"/>
                    </a:lnTo>
                    <a:lnTo>
                      <a:pt x="67385" y="477145"/>
                    </a:lnTo>
                    <a:lnTo>
                      <a:pt x="50009" y="519915"/>
                    </a:lnTo>
                    <a:lnTo>
                      <a:pt x="35077" y="563873"/>
                    </a:lnTo>
                    <a:lnTo>
                      <a:pt x="22672" y="608937"/>
                    </a:lnTo>
                    <a:lnTo>
                      <a:pt x="12878" y="655023"/>
                    </a:lnTo>
                    <a:lnTo>
                      <a:pt x="5779" y="702047"/>
                    </a:lnTo>
                    <a:lnTo>
                      <a:pt x="1458" y="749925"/>
                    </a:lnTo>
                    <a:lnTo>
                      <a:pt x="0" y="798576"/>
                    </a:lnTo>
                    <a:lnTo>
                      <a:pt x="1458" y="847226"/>
                    </a:lnTo>
                    <a:lnTo>
                      <a:pt x="5779" y="895104"/>
                    </a:lnTo>
                    <a:lnTo>
                      <a:pt x="12878" y="942128"/>
                    </a:lnTo>
                    <a:lnTo>
                      <a:pt x="22672" y="988214"/>
                    </a:lnTo>
                    <a:lnTo>
                      <a:pt x="35077" y="1033278"/>
                    </a:lnTo>
                    <a:lnTo>
                      <a:pt x="50009" y="1077236"/>
                    </a:lnTo>
                    <a:lnTo>
                      <a:pt x="67385" y="1120006"/>
                    </a:lnTo>
                    <a:lnTo>
                      <a:pt x="87122" y="1161504"/>
                    </a:lnTo>
                    <a:lnTo>
                      <a:pt x="109135" y="1201645"/>
                    </a:lnTo>
                    <a:lnTo>
                      <a:pt x="133341" y="1240348"/>
                    </a:lnTo>
                    <a:lnTo>
                      <a:pt x="159656" y="1277527"/>
                    </a:lnTo>
                    <a:lnTo>
                      <a:pt x="187997" y="1313100"/>
                    </a:lnTo>
                    <a:lnTo>
                      <a:pt x="218280" y="1346983"/>
                    </a:lnTo>
                    <a:lnTo>
                      <a:pt x="250422" y="1379093"/>
                    </a:lnTo>
                    <a:lnTo>
                      <a:pt x="284338" y="1409346"/>
                    </a:lnTo>
                    <a:lnTo>
                      <a:pt x="319946" y="1437659"/>
                    </a:lnTo>
                    <a:lnTo>
                      <a:pt x="357161" y="1463948"/>
                    </a:lnTo>
                    <a:lnTo>
                      <a:pt x="395901" y="1488129"/>
                    </a:lnTo>
                    <a:lnTo>
                      <a:pt x="436081" y="1510120"/>
                    </a:lnTo>
                    <a:lnTo>
                      <a:pt x="477617" y="1529836"/>
                    </a:lnTo>
                    <a:lnTo>
                      <a:pt x="520427" y="1547194"/>
                    </a:lnTo>
                    <a:lnTo>
                      <a:pt x="564426" y="1562111"/>
                    </a:lnTo>
                    <a:lnTo>
                      <a:pt x="609531" y="1574503"/>
                    </a:lnTo>
                    <a:lnTo>
                      <a:pt x="655658" y="1584286"/>
                    </a:lnTo>
                    <a:lnTo>
                      <a:pt x="702724" y="1591378"/>
                    </a:lnTo>
                    <a:lnTo>
                      <a:pt x="750645" y="1595694"/>
                    </a:lnTo>
                    <a:lnTo>
                      <a:pt x="799338" y="1597152"/>
                    </a:lnTo>
                    <a:lnTo>
                      <a:pt x="848030" y="1595694"/>
                    </a:lnTo>
                    <a:lnTo>
                      <a:pt x="895951" y="1591378"/>
                    </a:lnTo>
                    <a:lnTo>
                      <a:pt x="943017" y="1584286"/>
                    </a:lnTo>
                    <a:lnTo>
                      <a:pt x="989144" y="1574503"/>
                    </a:lnTo>
                    <a:lnTo>
                      <a:pt x="1034249" y="1562111"/>
                    </a:lnTo>
                    <a:lnTo>
                      <a:pt x="1078248" y="1547194"/>
                    </a:lnTo>
                    <a:lnTo>
                      <a:pt x="1121058" y="1529836"/>
                    </a:lnTo>
                    <a:lnTo>
                      <a:pt x="1162594" y="1510120"/>
                    </a:lnTo>
                    <a:lnTo>
                      <a:pt x="1202774" y="1488129"/>
                    </a:lnTo>
                    <a:lnTo>
                      <a:pt x="1241514" y="1463948"/>
                    </a:lnTo>
                    <a:lnTo>
                      <a:pt x="1278729" y="1437659"/>
                    </a:lnTo>
                    <a:lnTo>
                      <a:pt x="1314337" y="1409346"/>
                    </a:lnTo>
                    <a:lnTo>
                      <a:pt x="1348253" y="1379093"/>
                    </a:lnTo>
                    <a:lnTo>
                      <a:pt x="1380395" y="1346983"/>
                    </a:lnTo>
                    <a:lnTo>
                      <a:pt x="1410678" y="1313100"/>
                    </a:lnTo>
                    <a:lnTo>
                      <a:pt x="1439019" y="1277527"/>
                    </a:lnTo>
                    <a:lnTo>
                      <a:pt x="1465334" y="1240348"/>
                    </a:lnTo>
                    <a:lnTo>
                      <a:pt x="1489540" y="1201645"/>
                    </a:lnTo>
                    <a:lnTo>
                      <a:pt x="1511553" y="1161504"/>
                    </a:lnTo>
                    <a:lnTo>
                      <a:pt x="1531290" y="1120006"/>
                    </a:lnTo>
                    <a:lnTo>
                      <a:pt x="1548666" y="1077236"/>
                    </a:lnTo>
                    <a:lnTo>
                      <a:pt x="1563598" y="1033278"/>
                    </a:lnTo>
                    <a:lnTo>
                      <a:pt x="1576003" y="988214"/>
                    </a:lnTo>
                    <a:lnTo>
                      <a:pt x="1585797" y="942128"/>
                    </a:lnTo>
                    <a:lnTo>
                      <a:pt x="1592896" y="895104"/>
                    </a:lnTo>
                    <a:lnTo>
                      <a:pt x="1597217" y="847226"/>
                    </a:lnTo>
                    <a:lnTo>
                      <a:pt x="1598676" y="798576"/>
                    </a:lnTo>
                    <a:lnTo>
                      <a:pt x="1597217" y="749925"/>
                    </a:lnTo>
                    <a:lnTo>
                      <a:pt x="1592896" y="702047"/>
                    </a:lnTo>
                    <a:lnTo>
                      <a:pt x="1585797" y="655023"/>
                    </a:lnTo>
                    <a:lnTo>
                      <a:pt x="1576003" y="608937"/>
                    </a:lnTo>
                    <a:lnTo>
                      <a:pt x="1563598" y="563873"/>
                    </a:lnTo>
                    <a:lnTo>
                      <a:pt x="1548666" y="519915"/>
                    </a:lnTo>
                    <a:lnTo>
                      <a:pt x="1531290" y="477145"/>
                    </a:lnTo>
                    <a:lnTo>
                      <a:pt x="1511553" y="435647"/>
                    </a:lnTo>
                    <a:lnTo>
                      <a:pt x="1489540" y="395506"/>
                    </a:lnTo>
                    <a:lnTo>
                      <a:pt x="1465334" y="356803"/>
                    </a:lnTo>
                    <a:lnTo>
                      <a:pt x="1439019" y="319624"/>
                    </a:lnTo>
                    <a:lnTo>
                      <a:pt x="1410678" y="284051"/>
                    </a:lnTo>
                    <a:lnTo>
                      <a:pt x="1380395" y="250168"/>
                    </a:lnTo>
                    <a:lnTo>
                      <a:pt x="1348253" y="218058"/>
                    </a:lnTo>
                    <a:lnTo>
                      <a:pt x="1314337" y="187805"/>
                    </a:lnTo>
                    <a:lnTo>
                      <a:pt x="1278729" y="159492"/>
                    </a:lnTo>
                    <a:lnTo>
                      <a:pt x="1241514" y="133203"/>
                    </a:lnTo>
                    <a:lnTo>
                      <a:pt x="1202774" y="109022"/>
                    </a:lnTo>
                    <a:lnTo>
                      <a:pt x="1162594" y="87031"/>
                    </a:lnTo>
                    <a:lnTo>
                      <a:pt x="1121058" y="67315"/>
                    </a:lnTo>
                    <a:lnTo>
                      <a:pt x="1078248" y="49957"/>
                    </a:lnTo>
                    <a:lnTo>
                      <a:pt x="1034249" y="35040"/>
                    </a:lnTo>
                    <a:lnTo>
                      <a:pt x="989144" y="22648"/>
                    </a:lnTo>
                    <a:lnTo>
                      <a:pt x="943017" y="12865"/>
                    </a:lnTo>
                    <a:lnTo>
                      <a:pt x="895951" y="5773"/>
                    </a:lnTo>
                    <a:lnTo>
                      <a:pt x="848030" y="1457"/>
                    </a:lnTo>
                    <a:lnTo>
                      <a:pt x="799338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6" name="object 17">
                <a:extLst>
                  <a:ext uri="{FF2B5EF4-FFF2-40B4-BE49-F238E27FC236}">
                    <a16:creationId xmlns:a16="http://schemas.microsoft.com/office/drawing/2014/main" id="{00A05DC6-388A-40EF-84BC-11B0605AC9B6}"/>
                  </a:ext>
                </a:extLst>
              </p:cNvPr>
              <p:cNvSpPr txBox="1"/>
              <p:nvPr/>
            </p:nvSpPr>
            <p:spPr>
              <a:xfrm>
                <a:off x="4622949" y="2473529"/>
                <a:ext cx="1703323" cy="690573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>
                  <a:spcBef>
                    <a:spcPts val="79"/>
                  </a:spcBef>
                </a:pPr>
                <a:r>
                  <a:rPr sz="1200" b="1" spc="-4"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/>
                <a:r>
                  <a:rPr lang="es-ES" sz="1050" b="1">
                    <a:latin typeface="Arial" panose="020B0604020202020204" pitchFamily="34" charset="0"/>
                    <a:cs typeface="Arial" panose="020B0604020202020204" pitchFamily="34" charset="0"/>
                  </a:rPr>
                  <a:t>DESARROLLO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/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18">
                <a:extLst>
                  <a:ext uri="{FF2B5EF4-FFF2-40B4-BE49-F238E27FC236}">
                    <a16:creationId xmlns:a16="http://schemas.microsoft.com/office/drawing/2014/main" id="{C9B329B9-7C64-4F51-B711-292703AB1C7D}"/>
                  </a:ext>
                </a:extLst>
              </p:cNvPr>
              <p:cNvSpPr/>
              <p:nvPr/>
            </p:nvSpPr>
            <p:spPr>
              <a:xfrm>
                <a:off x="2262122" y="3845814"/>
                <a:ext cx="529999" cy="529999"/>
              </a:xfrm>
              <a:custGeom>
                <a:avLst/>
                <a:gdLst/>
                <a:ahLst/>
                <a:cxnLst/>
                <a:rect l="l" t="t" r="r" b="b"/>
                <a:pathLst>
                  <a:path w="541019" h="541020">
                    <a:moveTo>
                      <a:pt x="270509" y="0"/>
                    </a:moveTo>
                    <a:lnTo>
                      <a:pt x="221897" y="4359"/>
                    </a:lnTo>
                    <a:lnTo>
                      <a:pt x="176139" y="16929"/>
                    </a:lnTo>
                    <a:lnTo>
                      <a:pt x="133999" y="36942"/>
                    </a:lnTo>
                    <a:lnTo>
                      <a:pt x="96243" y="63635"/>
                    </a:lnTo>
                    <a:lnTo>
                      <a:pt x="63635" y="96243"/>
                    </a:lnTo>
                    <a:lnTo>
                      <a:pt x="36942" y="133999"/>
                    </a:lnTo>
                    <a:lnTo>
                      <a:pt x="16929" y="176139"/>
                    </a:lnTo>
                    <a:lnTo>
                      <a:pt x="4359" y="221897"/>
                    </a:lnTo>
                    <a:lnTo>
                      <a:pt x="0" y="270509"/>
                    </a:lnTo>
                    <a:lnTo>
                      <a:pt x="4359" y="319122"/>
                    </a:lnTo>
                    <a:lnTo>
                      <a:pt x="16929" y="364880"/>
                    </a:lnTo>
                    <a:lnTo>
                      <a:pt x="36942" y="407020"/>
                    </a:lnTo>
                    <a:lnTo>
                      <a:pt x="63635" y="444776"/>
                    </a:lnTo>
                    <a:lnTo>
                      <a:pt x="96243" y="477384"/>
                    </a:lnTo>
                    <a:lnTo>
                      <a:pt x="133999" y="504077"/>
                    </a:lnTo>
                    <a:lnTo>
                      <a:pt x="176139" y="524090"/>
                    </a:lnTo>
                    <a:lnTo>
                      <a:pt x="221897" y="536660"/>
                    </a:lnTo>
                    <a:lnTo>
                      <a:pt x="270509" y="541019"/>
                    </a:lnTo>
                    <a:lnTo>
                      <a:pt x="319122" y="536660"/>
                    </a:lnTo>
                    <a:lnTo>
                      <a:pt x="364880" y="524090"/>
                    </a:lnTo>
                    <a:lnTo>
                      <a:pt x="407020" y="504077"/>
                    </a:lnTo>
                    <a:lnTo>
                      <a:pt x="444776" y="477384"/>
                    </a:lnTo>
                    <a:lnTo>
                      <a:pt x="477384" y="444776"/>
                    </a:lnTo>
                    <a:lnTo>
                      <a:pt x="504077" y="407020"/>
                    </a:lnTo>
                    <a:lnTo>
                      <a:pt x="524090" y="364880"/>
                    </a:lnTo>
                    <a:lnTo>
                      <a:pt x="536660" y="319122"/>
                    </a:lnTo>
                    <a:lnTo>
                      <a:pt x="541019" y="270509"/>
                    </a:lnTo>
                    <a:lnTo>
                      <a:pt x="536660" y="221897"/>
                    </a:lnTo>
                    <a:lnTo>
                      <a:pt x="524090" y="176139"/>
                    </a:lnTo>
                    <a:lnTo>
                      <a:pt x="504077" y="133999"/>
                    </a:lnTo>
                    <a:lnTo>
                      <a:pt x="477384" y="96243"/>
                    </a:lnTo>
                    <a:lnTo>
                      <a:pt x="444776" y="63635"/>
                    </a:lnTo>
                    <a:lnTo>
                      <a:pt x="407020" y="36942"/>
                    </a:lnTo>
                    <a:lnTo>
                      <a:pt x="364880" y="16929"/>
                    </a:lnTo>
                    <a:lnTo>
                      <a:pt x="319122" y="4359"/>
                    </a:lnTo>
                    <a:lnTo>
                      <a:pt x="27050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1F354E47-895D-4339-AB79-C1BA962D44B0}"/>
                  </a:ext>
                </a:extLst>
              </p:cNvPr>
              <p:cNvSpPr txBox="1"/>
              <p:nvPr/>
            </p:nvSpPr>
            <p:spPr>
              <a:xfrm>
                <a:off x="1996665" y="3293553"/>
                <a:ext cx="1013068" cy="475129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>
                  <a:spcBef>
                    <a:spcPts val="79"/>
                  </a:spcBef>
                </a:pPr>
                <a:r>
                  <a:rPr sz="1200" b="1" spc="-4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/>
                <a:r>
                  <a:rPr sz="1050" b="1" spc="-4">
                    <a:latin typeface="Arial" panose="020B0604020202020204" pitchFamily="34" charset="0"/>
                    <a:cs typeface="Arial" panose="020B0604020202020204" pitchFamily="34" charset="0"/>
                  </a:rPr>
                  <a:t>CREACIÓ</a:t>
                </a:r>
                <a:r>
                  <a:rPr lang="es-ES" sz="1050" b="1" spc="-4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22">
                <a:extLst>
                  <a:ext uri="{FF2B5EF4-FFF2-40B4-BE49-F238E27FC236}">
                    <a16:creationId xmlns:a16="http://schemas.microsoft.com/office/drawing/2014/main" id="{F7A213F7-E399-4EB5-BA53-373DED6DA9C2}"/>
                  </a:ext>
                </a:extLst>
              </p:cNvPr>
              <p:cNvSpPr txBox="1"/>
              <p:nvPr/>
            </p:nvSpPr>
            <p:spPr>
              <a:xfrm>
                <a:off x="6630486" y="2303634"/>
                <a:ext cx="1776061" cy="659155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sz="1050" b="1" spc="-4">
                    <a:latin typeface="Arial"/>
                    <a:cs typeface="Arial"/>
                  </a:rPr>
                  <a:t>2021</a:t>
                </a:r>
                <a:endParaRPr lang="ca-ES" sz="1050">
                  <a:latin typeface="Arial"/>
                  <a:cs typeface="Arial"/>
                </a:endParaRPr>
              </a:p>
              <a:p>
                <a:pPr marL="9525" algn="ctr">
                  <a:spcBef>
                    <a:spcPts val="4"/>
                  </a:spcBef>
                </a:pPr>
                <a:r>
                  <a:rPr lang="es-ES" sz="1050" b="1" spc="-4">
                    <a:latin typeface="Arial"/>
                    <a:cs typeface="Arial"/>
                  </a:rPr>
                  <a:t>EN PROCESO DE CONSOLIDACIÓN</a:t>
                </a:r>
                <a:endParaRPr sz="1050" b="1">
                  <a:latin typeface="Arial"/>
                  <a:cs typeface="Arial"/>
                </a:endParaRPr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EBE4964F-8F19-4A40-8F16-BD718E354571}"/>
                  </a:ext>
                </a:extLst>
              </p:cNvPr>
              <p:cNvSpPr/>
              <p:nvPr/>
            </p:nvSpPr>
            <p:spPr>
              <a:xfrm>
                <a:off x="1470272" y="3949680"/>
                <a:ext cx="355600" cy="37247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72" name="object 16">
                <a:extLst>
                  <a:ext uri="{FF2B5EF4-FFF2-40B4-BE49-F238E27FC236}">
                    <a16:creationId xmlns:a16="http://schemas.microsoft.com/office/drawing/2014/main" id="{8CE57394-BCC5-450F-8132-ECC9AE82056A}"/>
                  </a:ext>
                </a:extLst>
              </p:cNvPr>
              <p:cNvSpPr/>
              <p:nvPr/>
            </p:nvSpPr>
            <p:spPr>
              <a:xfrm>
                <a:off x="6606493" y="3068552"/>
                <a:ext cx="1824049" cy="1909894"/>
              </a:xfrm>
              <a:custGeom>
                <a:avLst/>
                <a:gdLst/>
                <a:ahLst/>
                <a:cxnLst/>
                <a:rect l="l" t="t" r="r" b="b"/>
                <a:pathLst>
                  <a:path w="1598929" h="1597660">
                    <a:moveTo>
                      <a:pt x="799338" y="0"/>
                    </a:moveTo>
                    <a:lnTo>
                      <a:pt x="750645" y="1457"/>
                    </a:lnTo>
                    <a:lnTo>
                      <a:pt x="702724" y="5773"/>
                    </a:lnTo>
                    <a:lnTo>
                      <a:pt x="655658" y="12865"/>
                    </a:lnTo>
                    <a:lnTo>
                      <a:pt x="609531" y="22648"/>
                    </a:lnTo>
                    <a:lnTo>
                      <a:pt x="564426" y="35040"/>
                    </a:lnTo>
                    <a:lnTo>
                      <a:pt x="520427" y="49957"/>
                    </a:lnTo>
                    <a:lnTo>
                      <a:pt x="477617" y="67315"/>
                    </a:lnTo>
                    <a:lnTo>
                      <a:pt x="436081" y="87031"/>
                    </a:lnTo>
                    <a:lnTo>
                      <a:pt x="395901" y="109022"/>
                    </a:lnTo>
                    <a:lnTo>
                      <a:pt x="357161" y="133203"/>
                    </a:lnTo>
                    <a:lnTo>
                      <a:pt x="319946" y="159492"/>
                    </a:lnTo>
                    <a:lnTo>
                      <a:pt x="284338" y="187805"/>
                    </a:lnTo>
                    <a:lnTo>
                      <a:pt x="250422" y="218058"/>
                    </a:lnTo>
                    <a:lnTo>
                      <a:pt x="218280" y="250168"/>
                    </a:lnTo>
                    <a:lnTo>
                      <a:pt x="187997" y="284051"/>
                    </a:lnTo>
                    <a:lnTo>
                      <a:pt x="159656" y="319624"/>
                    </a:lnTo>
                    <a:lnTo>
                      <a:pt x="133341" y="356803"/>
                    </a:lnTo>
                    <a:lnTo>
                      <a:pt x="109135" y="395506"/>
                    </a:lnTo>
                    <a:lnTo>
                      <a:pt x="87122" y="435647"/>
                    </a:lnTo>
                    <a:lnTo>
                      <a:pt x="67385" y="477145"/>
                    </a:lnTo>
                    <a:lnTo>
                      <a:pt x="50009" y="519915"/>
                    </a:lnTo>
                    <a:lnTo>
                      <a:pt x="35077" y="563873"/>
                    </a:lnTo>
                    <a:lnTo>
                      <a:pt x="22672" y="608937"/>
                    </a:lnTo>
                    <a:lnTo>
                      <a:pt x="12878" y="655023"/>
                    </a:lnTo>
                    <a:lnTo>
                      <a:pt x="5779" y="702047"/>
                    </a:lnTo>
                    <a:lnTo>
                      <a:pt x="1458" y="749925"/>
                    </a:lnTo>
                    <a:lnTo>
                      <a:pt x="0" y="798576"/>
                    </a:lnTo>
                    <a:lnTo>
                      <a:pt x="1458" y="847226"/>
                    </a:lnTo>
                    <a:lnTo>
                      <a:pt x="5779" y="895104"/>
                    </a:lnTo>
                    <a:lnTo>
                      <a:pt x="12878" y="942128"/>
                    </a:lnTo>
                    <a:lnTo>
                      <a:pt x="22672" y="988214"/>
                    </a:lnTo>
                    <a:lnTo>
                      <a:pt x="35077" y="1033278"/>
                    </a:lnTo>
                    <a:lnTo>
                      <a:pt x="50009" y="1077236"/>
                    </a:lnTo>
                    <a:lnTo>
                      <a:pt x="67385" y="1120006"/>
                    </a:lnTo>
                    <a:lnTo>
                      <a:pt x="87122" y="1161504"/>
                    </a:lnTo>
                    <a:lnTo>
                      <a:pt x="109135" y="1201645"/>
                    </a:lnTo>
                    <a:lnTo>
                      <a:pt x="133341" y="1240348"/>
                    </a:lnTo>
                    <a:lnTo>
                      <a:pt x="159656" y="1277527"/>
                    </a:lnTo>
                    <a:lnTo>
                      <a:pt x="187997" y="1313100"/>
                    </a:lnTo>
                    <a:lnTo>
                      <a:pt x="218280" y="1346983"/>
                    </a:lnTo>
                    <a:lnTo>
                      <a:pt x="250422" y="1379093"/>
                    </a:lnTo>
                    <a:lnTo>
                      <a:pt x="284338" y="1409346"/>
                    </a:lnTo>
                    <a:lnTo>
                      <a:pt x="319946" y="1437659"/>
                    </a:lnTo>
                    <a:lnTo>
                      <a:pt x="357161" y="1463948"/>
                    </a:lnTo>
                    <a:lnTo>
                      <a:pt x="395901" y="1488129"/>
                    </a:lnTo>
                    <a:lnTo>
                      <a:pt x="436081" y="1510120"/>
                    </a:lnTo>
                    <a:lnTo>
                      <a:pt x="477617" y="1529836"/>
                    </a:lnTo>
                    <a:lnTo>
                      <a:pt x="520427" y="1547194"/>
                    </a:lnTo>
                    <a:lnTo>
                      <a:pt x="564426" y="1562111"/>
                    </a:lnTo>
                    <a:lnTo>
                      <a:pt x="609531" y="1574503"/>
                    </a:lnTo>
                    <a:lnTo>
                      <a:pt x="655658" y="1584286"/>
                    </a:lnTo>
                    <a:lnTo>
                      <a:pt x="702724" y="1591378"/>
                    </a:lnTo>
                    <a:lnTo>
                      <a:pt x="750645" y="1595694"/>
                    </a:lnTo>
                    <a:lnTo>
                      <a:pt x="799338" y="1597152"/>
                    </a:lnTo>
                    <a:lnTo>
                      <a:pt x="848030" y="1595694"/>
                    </a:lnTo>
                    <a:lnTo>
                      <a:pt x="895951" y="1591378"/>
                    </a:lnTo>
                    <a:lnTo>
                      <a:pt x="943017" y="1584286"/>
                    </a:lnTo>
                    <a:lnTo>
                      <a:pt x="989144" y="1574503"/>
                    </a:lnTo>
                    <a:lnTo>
                      <a:pt x="1034249" y="1562111"/>
                    </a:lnTo>
                    <a:lnTo>
                      <a:pt x="1078248" y="1547194"/>
                    </a:lnTo>
                    <a:lnTo>
                      <a:pt x="1121058" y="1529836"/>
                    </a:lnTo>
                    <a:lnTo>
                      <a:pt x="1162594" y="1510120"/>
                    </a:lnTo>
                    <a:lnTo>
                      <a:pt x="1202774" y="1488129"/>
                    </a:lnTo>
                    <a:lnTo>
                      <a:pt x="1241514" y="1463948"/>
                    </a:lnTo>
                    <a:lnTo>
                      <a:pt x="1278729" y="1437659"/>
                    </a:lnTo>
                    <a:lnTo>
                      <a:pt x="1314337" y="1409346"/>
                    </a:lnTo>
                    <a:lnTo>
                      <a:pt x="1348253" y="1379093"/>
                    </a:lnTo>
                    <a:lnTo>
                      <a:pt x="1380395" y="1346983"/>
                    </a:lnTo>
                    <a:lnTo>
                      <a:pt x="1410678" y="1313100"/>
                    </a:lnTo>
                    <a:lnTo>
                      <a:pt x="1439019" y="1277527"/>
                    </a:lnTo>
                    <a:lnTo>
                      <a:pt x="1465334" y="1240348"/>
                    </a:lnTo>
                    <a:lnTo>
                      <a:pt x="1489540" y="1201645"/>
                    </a:lnTo>
                    <a:lnTo>
                      <a:pt x="1511553" y="1161504"/>
                    </a:lnTo>
                    <a:lnTo>
                      <a:pt x="1531290" y="1120006"/>
                    </a:lnTo>
                    <a:lnTo>
                      <a:pt x="1548666" y="1077236"/>
                    </a:lnTo>
                    <a:lnTo>
                      <a:pt x="1563598" y="1033278"/>
                    </a:lnTo>
                    <a:lnTo>
                      <a:pt x="1576003" y="988214"/>
                    </a:lnTo>
                    <a:lnTo>
                      <a:pt x="1585797" y="942128"/>
                    </a:lnTo>
                    <a:lnTo>
                      <a:pt x="1592896" y="895104"/>
                    </a:lnTo>
                    <a:lnTo>
                      <a:pt x="1597217" y="847226"/>
                    </a:lnTo>
                    <a:lnTo>
                      <a:pt x="1598676" y="798576"/>
                    </a:lnTo>
                    <a:lnTo>
                      <a:pt x="1597217" y="749925"/>
                    </a:lnTo>
                    <a:lnTo>
                      <a:pt x="1592896" y="702047"/>
                    </a:lnTo>
                    <a:lnTo>
                      <a:pt x="1585797" y="655023"/>
                    </a:lnTo>
                    <a:lnTo>
                      <a:pt x="1576003" y="608937"/>
                    </a:lnTo>
                    <a:lnTo>
                      <a:pt x="1563598" y="563873"/>
                    </a:lnTo>
                    <a:lnTo>
                      <a:pt x="1548666" y="519915"/>
                    </a:lnTo>
                    <a:lnTo>
                      <a:pt x="1531290" y="477145"/>
                    </a:lnTo>
                    <a:lnTo>
                      <a:pt x="1511553" y="435647"/>
                    </a:lnTo>
                    <a:lnTo>
                      <a:pt x="1489540" y="395506"/>
                    </a:lnTo>
                    <a:lnTo>
                      <a:pt x="1465334" y="356803"/>
                    </a:lnTo>
                    <a:lnTo>
                      <a:pt x="1439019" y="319624"/>
                    </a:lnTo>
                    <a:lnTo>
                      <a:pt x="1410678" y="284051"/>
                    </a:lnTo>
                    <a:lnTo>
                      <a:pt x="1380395" y="250168"/>
                    </a:lnTo>
                    <a:lnTo>
                      <a:pt x="1348253" y="218058"/>
                    </a:lnTo>
                    <a:lnTo>
                      <a:pt x="1314337" y="187805"/>
                    </a:lnTo>
                    <a:lnTo>
                      <a:pt x="1278729" y="159492"/>
                    </a:lnTo>
                    <a:lnTo>
                      <a:pt x="1241514" y="133203"/>
                    </a:lnTo>
                    <a:lnTo>
                      <a:pt x="1202774" y="109022"/>
                    </a:lnTo>
                    <a:lnTo>
                      <a:pt x="1162594" y="87031"/>
                    </a:lnTo>
                    <a:lnTo>
                      <a:pt x="1121058" y="67315"/>
                    </a:lnTo>
                    <a:lnTo>
                      <a:pt x="1078248" y="49957"/>
                    </a:lnTo>
                    <a:lnTo>
                      <a:pt x="1034249" y="35040"/>
                    </a:lnTo>
                    <a:lnTo>
                      <a:pt x="989144" y="22648"/>
                    </a:lnTo>
                    <a:lnTo>
                      <a:pt x="943017" y="12865"/>
                    </a:lnTo>
                    <a:lnTo>
                      <a:pt x="895951" y="5773"/>
                    </a:lnTo>
                    <a:lnTo>
                      <a:pt x="848030" y="1457"/>
                    </a:lnTo>
                    <a:lnTo>
                      <a:pt x="799338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object 16">
                <a:extLst>
                  <a:ext uri="{FF2B5EF4-FFF2-40B4-BE49-F238E27FC236}">
                    <a16:creationId xmlns:a16="http://schemas.microsoft.com/office/drawing/2014/main" id="{F93FEA30-64B6-4022-BD36-53813B2DB03A}"/>
                  </a:ext>
                </a:extLst>
              </p:cNvPr>
              <p:cNvSpPr/>
              <p:nvPr/>
            </p:nvSpPr>
            <p:spPr>
              <a:xfrm>
                <a:off x="8963931" y="2936977"/>
                <a:ext cx="2403485" cy="2275019"/>
              </a:xfrm>
              <a:custGeom>
                <a:avLst/>
                <a:gdLst/>
                <a:ahLst/>
                <a:cxnLst/>
                <a:rect l="l" t="t" r="r" b="b"/>
                <a:pathLst>
                  <a:path w="1598929" h="1597660">
                    <a:moveTo>
                      <a:pt x="799338" y="0"/>
                    </a:moveTo>
                    <a:lnTo>
                      <a:pt x="750645" y="1457"/>
                    </a:lnTo>
                    <a:lnTo>
                      <a:pt x="702724" y="5773"/>
                    </a:lnTo>
                    <a:lnTo>
                      <a:pt x="655658" y="12865"/>
                    </a:lnTo>
                    <a:lnTo>
                      <a:pt x="609531" y="22648"/>
                    </a:lnTo>
                    <a:lnTo>
                      <a:pt x="564426" y="35040"/>
                    </a:lnTo>
                    <a:lnTo>
                      <a:pt x="520427" y="49957"/>
                    </a:lnTo>
                    <a:lnTo>
                      <a:pt x="477617" y="67315"/>
                    </a:lnTo>
                    <a:lnTo>
                      <a:pt x="436081" y="87031"/>
                    </a:lnTo>
                    <a:lnTo>
                      <a:pt x="395901" y="109022"/>
                    </a:lnTo>
                    <a:lnTo>
                      <a:pt x="357161" y="133203"/>
                    </a:lnTo>
                    <a:lnTo>
                      <a:pt x="319946" y="159492"/>
                    </a:lnTo>
                    <a:lnTo>
                      <a:pt x="284338" y="187805"/>
                    </a:lnTo>
                    <a:lnTo>
                      <a:pt x="250422" y="218058"/>
                    </a:lnTo>
                    <a:lnTo>
                      <a:pt x="218280" y="250168"/>
                    </a:lnTo>
                    <a:lnTo>
                      <a:pt x="187997" y="284051"/>
                    </a:lnTo>
                    <a:lnTo>
                      <a:pt x="159656" y="319624"/>
                    </a:lnTo>
                    <a:lnTo>
                      <a:pt x="133341" y="356803"/>
                    </a:lnTo>
                    <a:lnTo>
                      <a:pt x="109135" y="395506"/>
                    </a:lnTo>
                    <a:lnTo>
                      <a:pt x="87122" y="435647"/>
                    </a:lnTo>
                    <a:lnTo>
                      <a:pt x="67385" y="477145"/>
                    </a:lnTo>
                    <a:lnTo>
                      <a:pt x="50009" y="519915"/>
                    </a:lnTo>
                    <a:lnTo>
                      <a:pt x="35077" y="563873"/>
                    </a:lnTo>
                    <a:lnTo>
                      <a:pt x="22672" y="608937"/>
                    </a:lnTo>
                    <a:lnTo>
                      <a:pt x="12878" y="655023"/>
                    </a:lnTo>
                    <a:lnTo>
                      <a:pt x="5779" y="702047"/>
                    </a:lnTo>
                    <a:lnTo>
                      <a:pt x="1458" y="749925"/>
                    </a:lnTo>
                    <a:lnTo>
                      <a:pt x="0" y="798576"/>
                    </a:lnTo>
                    <a:lnTo>
                      <a:pt x="1458" y="847226"/>
                    </a:lnTo>
                    <a:lnTo>
                      <a:pt x="5779" y="895104"/>
                    </a:lnTo>
                    <a:lnTo>
                      <a:pt x="12878" y="942128"/>
                    </a:lnTo>
                    <a:lnTo>
                      <a:pt x="22672" y="988214"/>
                    </a:lnTo>
                    <a:lnTo>
                      <a:pt x="35077" y="1033278"/>
                    </a:lnTo>
                    <a:lnTo>
                      <a:pt x="50009" y="1077236"/>
                    </a:lnTo>
                    <a:lnTo>
                      <a:pt x="67385" y="1120006"/>
                    </a:lnTo>
                    <a:lnTo>
                      <a:pt x="87122" y="1161504"/>
                    </a:lnTo>
                    <a:lnTo>
                      <a:pt x="109135" y="1201645"/>
                    </a:lnTo>
                    <a:lnTo>
                      <a:pt x="133341" y="1240348"/>
                    </a:lnTo>
                    <a:lnTo>
                      <a:pt x="159656" y="1277527"/>
                    </a:lnTo>
                    <a:lnTo>
                      <a:pt x="187997" y="1313100"/>
                    </a:lnTo>
                    <a:lnTo>
                      <a:pt x="218280" y="1346983"/>
                    </a:lnTo>
                    <a:lnTo>
                      <a:pt x="250422" y="1379093"/>
                    </a:lnTo>
                    <a:lnTo>
                      <a:pt x="284338" y="1409346"/>
                    </a:lnTo>
                    <a:lnTo>
                      <a:pt x="319946" y="1437659"/>
                    </a:lnTo>
                    <a:lnTo>
                      <a:pt x="357161" y="1463948"/>
                    </a:lnTo>
                    <a:lnTo>
                      <a:pt x="395901" y="1488129"/>
                    </a:lnTo>
                    <a:lnTo>
                      <a:pt x="436081" y="1510120"/>
                    </a:lnTo>
                    <a:lnTo>
                      <a:pt x="477617" y="1529836"/>
                    </a:lnTo>
                    <a:lnTo>
                      <a:pt x="520427" y="1547194"/>
                    </a:lnTo>
                    <a:lnTo>
                      <a:pt x="564426" y="1562111"/>
                    </a:lnTo>
                    <a:lnTo>
                      <a:pt x="609531" y="1574503"/>
                    </a:lnTo>
                    <a:lnTo>
                      <a:pt x="655658" y="1584286"/>
                    </a:lnTo>
                    <a:lnTo>
                      <a:pt x="702724" y="1591378"/>
                    </a:lnTo>
                    <a:lnTo>
                      <a:pt x="750645" y="1595694"/>
                    </a:lnTo>
                    <a:lnTo>
                      <a:pt x="799338" y="1597152"/>
                    </a:lnTo>
                    <a:lnTo>
                      <a:pt x="848030" y="1595694"/>
                    </a:lnTo>
                    <a:lnTo>
                      <a:pt x="895951" y="1591378"/>
                    </a:lnTo>
                    <a:lnTo>
                      <a:pt x="943017" y="1584286"/>
                    </a:lnTo>
                    <a:lnTo>
                      <a:pt x="989144" y="1574503"/>
                    </a:lnTo>
                    <a:lnTo>
                      <a:pt x="1034249" y="1562111"/>
                    </a:lnTo>
                    <a:lnTo>
                      <a:pt x="1078248" y="1547194"/>
                    </a:lnTo>
                    <a:lnTo>
                      <a:pt x="1121058" y="1529836"/>
                    </a:lnTo>
                    <a:lnTo>
                      <a:pt x="1162594" y="1510120"/>
                    </a:lnTo>
                    <a:lnTo>
                      <a:pt x="1202774" y="1488129"/>
                    </a:lnTo>
                    <a:lnTo>
                      <a:pt x="1241514" y="1463948"/>
                    </a:lnTo>
                    <a:lnTo>
                      <a:pt x="1278729" y="1437659"/>
                    </a:lnTo>
                    <a:lnTo>
                      <a:pt x="1314337" y="1409346"/>
                    </a:lnTo>
                    <a:lnTo>
                      <a:pt x="1348253" y="1379093"/>
                    </a:lnTo>
                    <a:lnTo>
                      <a:pt x="1380395" y="1346983"/>
                    </a:lnTo>
                    <a:lnTo>
                      <a:pt x="1410678" y="1313100"/>
                    </a:lnTo>
                    <a:lnTo>
                      <a:pt x="1439019" y="1277527"/>
                    </a:lnTo>
                    <a:lnTo>
                      <a:pt x="1465334" y="1240348"/>
                    </a:lnTo>
                    <a:lnTo>
                      <a:pt x="1489540" y="1201645"/>
                    </a:lnTo>
                    <a:lnTo>
                      <a:pt x="1511553" y="1161504"/>
                    </a:lnTo>
                    <a:lnTo>
                      <a:pt x="1531290" y="1120006"/>
                    </a:lnTo>
                    <a:lnTo>
                      <a:pt x="1548666" y="1077236"/>
                    </a:lnTo>
                    <a:lnTo>
                      <a:pt x="1563598" y="1033278"/>
                    </a:lnTo>
                    <a:lnTo>
                      <a:pt x="1576003" y="988214"/>
                    </a:lnTo>
                    <a:lnTo>
                      <a:pt x="1585797" y="942128"/>
                    </a:lnTo>
                    <a:lnTo>
                      <a:pt x="1592896" y="895104"/>
                    </a:lnTo>
                    <a:lnTo>
                      <a:pt x="1597217" y="847226"/>
                    </a:lnTo>
                    <a:lnTo>
                      <a:pt x="1598676" y="798576"/>
                    </a:lnTo>
                    <a:lnTo>
                      <a:pt x="1597217" y="749925"/>
                    </a:lnTo>
                    <a:lnTo>
                      <a:pt x="1592896" y="702047"/>
                    </a:lnTo>
                    <a:lnTo>
                      <a:pt x="1585797" y="655023"/>
                    </a:lnTo>
                    <a:lnTo>
                      <a:pt x="1576003" y="608937"/>
                    </a:lnTo>
                    <a:lnTo>
                      <a:pt x="1563598" y="563873"/>
                    </a:lnTo>
                    <a:lnTo>
                      <a:pt x="1548666" y="519915"/>
                    </a:lnTo>
                    <a:lnTo>
                      <a:pt x="1531290" y="477145"/>
                    </a:lnTo>
                    <a:lnTo>
                      <a:pt x="1511553" y="435647"/>
                    </a:lnTo>
                    <a:lnTo>
                      <a:pt x="1489540" y="395506"/>
                    </a:lnTo>
                    <a:lnTo>
                      <a:pt x="1465334" y="356803"/>
                    </a:lnTo>
                    <a:lnTo>
                      <a:pt x="1439019" y="319624"/>
                    </a:lnTo>
                    <a:lnTo>
                      <a:pt x="1410678" y="284051"/>
                    </a:lnTo>
                    <a:lnTo>
                      <a:pt x="1380395" y="250168"/>
                    </a:lnTo>
                    <a:lnTo>
                      <a:pt x="1348253" y="218058"/>
                    </a:lnTo>
                    <a:lnTo>
                      <a:pt x="1314337" y="187805"/>
                    </a:lnTo>
                    <a:lnTo>
                      <a:pt x="1278729" y="159492"/>
                    </a:lnTo>
                    <a:lnTo>
                      <a:pt x="1241514" y="133203"/>
                    </a:lnTo>
                    <a:lnTo>
                      <a:pt x="1202774" y="109022"/>
                    </a:lnTo>
                    <a:lnTo>
                      <a:pt x="1162594" y="87031"/>
                    </a:lnTo>
                    <a:lnTo>
                      <a:pt x="1121058" y="67315"/>
                    </a:lnTo>
                    <a:lnTo>
                      <a:pt x="1078248" y="49957"/>
                    </a:lnTo>
                    <a:lnTo>
                      <a:pt x="1034249" y="35040"/>
                    </a:lnTo>
                    <a:lnTo>
                      <a:pt x="989144" y="22648"/>
                    </a:lnTo>
                    <a:lnTo>
                      <a:pt x="943017" y="12865"/>
                    </a:lnTo>
                    <a:lnTo>
                      <a:pt x="895951" y="5773"/>
                    </a:lnTo>
                    <a:lnTo>
                      <a:pt x="848030" y="1457"/>
                    </a:lnTo>
                    <a:lnTo>
                      <a:pt x="799338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4" name="object 22">
                <a:extLst>
                  <a:ext uri="{FF2B5EF4-FFF2-40B4-BE49-F238E27FC236}">
                    <a16:creationId xmlns:a16="http://schemas.microsoft.com/office/drawing/2014/main" id="{21669922-82BA-4697-A31D-65CB60DFBA30}"/>
                  </a:ext>
                </a:extLst>
              </p:cNvPr>
              <p:cNvSpPr txBox="1"/>
              <p:nvPr/>
            </p:nvSpPr>
            <p:spPr>
              <a:xfrm>
                <a:off x="9261560" y="3471328"/>
                <a:ext cx="1776061" cy="997709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lang="ca-ES" sz="1200" b="1" spc="-4">
                    <a:latin typeface="Arial"/>
                    <a:cs typeface="Arial"/>
                  </a:rPr>
                  <a:t>2022</a:t>
                </a:r>
                <a:endParaRPr lang="ca-ES" sz="1200">
                  <a:latin typeface="Arial"/>
                  <a:cs typeface="Arial"/>
                </a:endParaRPr>
              </a:p>
              <a:p>
                <a:pPr marL="9525" algn="ctr">
                  <a:spcBef>
                    <a:spcPts val="4"/>
                  </a:spcBef>
                </a:pPr>
                <a:r>
                  <a:rPr lang="es-ES" sz="1200" b="1" spc="-4">
                    <a:latin typeface="Arial"/>
                    <a:cs typeface="Arial"/>
                  </a:rPr>
                  <a:t>Agendas compartidas y plan de acción</a:t>
                </a:r>
                <a:endParaRPr lang="es-ES" sz="1200"/>
              </a:p>
            </p:txBody>
          </p:sp>
          <p:sp>
            <p:nvSpPr>
              <p:cNvPr id="75" name="object 21">
                <a:extLst>
                  <a:ext uri="{FF2B5EF4-FFF2-40B4-BE49-F238E27FC236}">
                    <a16:creationId xmlns:a16="http://schemas.microsoft.com/office/drawing/2014/main" id="{EB796D67-5846-472A-83B0-E11C8B4E5F1D}"/>
                  </a:ext>
                </a:extLst>
              </p:cNvPr>
              <p:cNvSpPr/>
              <p:nvPr/>
            </p:nvSpPr>
            <p:spPr>
              <a:xfrm>
                <a:off x="8962205" y="2855182"/>
                <a:ext cx="2374773" cy="2376241"/>
              </a:xfrm>
              <a:custGeom>
                <a:avLst/>
                <a:gdLst/>
                <a:ahLst/>
                <a:cxnLst/>
                <a:rect l="l" t="t" r="r" b="b"/>
                <a:pathLst>
                  <a:path w="2054859" h="2056129">
                    <a:moveTo>
                      <a:pt x="0" y="1027938"/>
                    </a:moveTo>
                    <a:lnTo>
                      <a:pt x="1117" y="979550"/>
                    </a:lnTo>
                    <a:lnTo>
                      <a:pt x="4439" y="931738"/>
                    </a:lnTo>
                    <a:lnTo>
                      <a:pt x="9913" y="884550"/>
                    </a:lnTo>
                    <a:lnTo>
                      <a:pt x="17493" y="838038"/>
                    </a:lnTo>
                    <a:lnTo>
                      <a:pt x="27127" y="792248"/>
                    </a:lnTo>
                    <a:lnTo>
                      <a:pt x="38767" y="747232"/>
                    </a:lnTo>
                    <a:lnTo>
                      <a:pt x="52364" y="703039"/>
                    </a:lnTo>
                    <a:lnTo>
                      <a:pt x="67868" y="659717"/>
                    </a:lnTo>
                    <a:lnTo>
                      <a:pt x="85230" y="617317"/>
                    </a:lnTo>
                    <a:lnTo>
                      <a:pt x="104400" y="575887"/>
                    </a:lnTo>
                    <a:lnTo>
                      <a:pt x="125330" y="535477"/>
                    </a:lnTo>
                    <a:lnTo>
                      <a:pt x="147969" y="496137"/>
                    </a:lnTo>
                    <a:lnTo>
                      <a:pt x="172269" y="457915"/>
                    </a:lnTo>
                    <a:lnTo>
                      <a:pt x="198180" y="420861"/>
                    </a:lnTo>
                    <a:lnTo>
                      <a:pt x="225654" y="385025"/>
                    </a:lnTo>
                    <a:lnTo>
                      <a:pt x="254640" y="350456"/>
                    </a:lnTo>
                    <a:lnTo>
                      <a:pt x="285089" y="317202"/>
                    </a:lnTo>
                    <a:lnTo>
                      <a:pt x="316952" y="285315"/>
                    </a:lnTo>
                    <a:lnTo>
                      <a:pt x="350180" y="254842"/>
                    </a:lnTo>
                    <a:lnTo>
                      <a:pt x="384723" y="225834"/>
                    </a:lnTo>
                    <a:lnTo>
                      <a:pt x="420532" y="198339"/>
                    </a:lnTo>
                    <a:lnTo>
                      <a:pt x="457558" y="172407"/>
                    </a:lnTo>
                    <a:lnTo>
                      <a:pt x="495751" y="148088"/>
                    </a:lnTo>
                    <a:lnTo>
                      <a:pt x="535063" y="125431"/>
                    </a:lnTo>
                    <a:lnTo>
                      <a:pt x="575443" y="104485"/>
                    </a:lnTo>
                    <a:lnTo>
                      <a:pt x="616842" y="85299"/>
                    </a:lnTo>
                    <a:lnTo>
                      <a:pt x="659212" y="67923"/>
                    </a:lnTo>
                    <a:lnTo>
                      <a:pt x="702503" y="52407"/>
                    </a:lnTo>
                    <a:lnTo>
                      <a:pt x="746665" y="38799"/>
                    </a:lnTo>
                    <a:lnTo>
                      <a:pt x="791649" y="27149"/>
                    </a:lnTo>
                    <a:lnTo>
                      <a:pt x="837406" y="17507"/>
                    </a:lnTo>
                    <a:lnTo>
                      <a:pt x="883886" y="9922"/>
                    </a:lnTo>
                    <a:lnTo>
                      <a:pt x="931041" y="4442"/>
                    </a:lnTo>
                    <a:lnTo>
                      <a:pt x="978820" y="1118"/>
                    </a:lnTo>
                    <a:lnTo>
                      <a:pt x="1027176" y="0"/>
                    </a:lnTo>
                    <a:lnTo>
                      <a:pt x="1075531" y="1118"/>
                    </a:lnTo>
                    <a:lnTo>
                      <a:pt x="1123310" y="4442"/>
                    </a:lnTo>
                    <a:lnTo>
                      <a:pt x="1170465" y="9922"/>
                    </a:lnTo>
                    <a:lnTo>
                      <a:pt x="1216945" y="17507"/>
                    </a:lnTo>
                    <a:lnTo>
                      <a:pt x="1262702" y="27149"/>
                    </a:lnTo>
                    <a:lnTo>
                      <a:pt x="1307686" y="38799"/>
                    </a:lnTo>
                    <a:lnTo>
                      <a:pt x="1351848" y="52407"/>
                    </a:lnTo>
                    <a:lnTo>
                      <a:pt x="1395139" y="67923"/>
                    </a:lnTo>
                    <a:lnTo>
                      <a:pt x="1437509" y="85299"/>
                    </a:lnTo>
                    <a:lnTo>
                      <a:pt x="1478908" y="104485"/>
                    </a:lnTo>
                    <a:lnTo>
                      <a:pt x="1519288" y="125431"/>
                    </a:lnTo>
                    <a:lnTo>
                      <a:pt x="1558600" y="148088"/>
                    </a:lnTo>
                    <a:lnTo>
                      <a:pt x="1596793" y="172407"/>
                    </a:lnTo>
                    <a:lnTo>
                      <a:pt x="1633819" y="198339"/>
                    </a:lnTo>
                    <a:lnTo>
                      <a:pt x="1669628" y="225834"/>
                    </a:lnTo>
                    <a:lnTo>
                      <a:pt x="1704171" y="254842"/>
                    </a:lnTo>
                    <a:lnTo>
                      <a:pt x="1737399" y="285315"/>
                    </a:lnTo>
                    <a:lnTo>
                      <a:pt x="1769262" y="317202"/>
                    </a:lnTo>
                    <a:lnTo>
                      <a:pt x="1799711" y="350456"/>
                    </a:lnTo>
                    <a:lnTo>
                      <a:pt x="1828697" y="385025"/>
                    </a:lnTo>
                    <a:lnTo>
                      <a:pt x="1856171" y="420861"/>
                    </a:lnTo>
                    <a:lnTo>
                      <a:pt x="1882082" y="457915"/>
                    </a:lnTo>
                    <a:lnTo>
                      <a:pt x="1906382" y="496137"/>
                    </a:lnTo>
                    <a:lnTo>
                      <a:pt x="1929021" y="535477"/>
                    </a:lnTo>
                    <a:lnTo>
                      <a:pt x="1949951" y="575887"/>
                    </a:lnTo>
                    <a:lnTo>
                      <a:pt x="1969121" y="617317"/>
                    </a:lnTo>
                    <a:lnTo>
                      <a:pt x="1986483" y="659717"/>
                    </a:lnTo>
                    <a:lnTo>
                      <a:pt x="2001987" y="703039"/>
                    </a:lnTo>
                    <a:lnTo>
                      <a:pt x="2015584" y="747232"/>
                    </a:lnTo>
                    <a:lnTo>
                      <a:pt x="2027224" y="792248"/>
                    </a:lnTo>
                    <a:lnTo>
                      <a:pt x="2036858" y="838038"/>
                    </a:lnTo>
                    <a:lnTo>
                      <a:pt x="2044438" y="884550"/>
                    </a:lnTo>
                    <a:lnTo>
                      <a:pt x="2049912" y="931738"/>
                    </a:lnTo>
                    <a:lnTo>
                      <a:pt x="2053234" y="979550"/>
                    </a:lnTo>
                    <a:lnTo>
                      <a:pt x="2054352" y="1027938"/>
                    </a:lnTo>
                    <a:lnTo>
                      <a:pt x="2053234" y="1076325"/>
                    </a:lnTo>
                    <a:lnTo>
                      <a:pt x="2049912" y="1124137"/>
                    </a:lnTo>
                    <a:lnTo>
                      <a:pt x="2044438" y="1171325"/>
                    </a:lnTo>
                    <a:lnTo>
                      <a:pt x="2036858" y="1217837"/>
                    </a:lnTo>
                    <a:lnTo>
                      <a:pt x="2027224" y="1263627"/>
                    </a:lnTo>
                    <a:lnTo>
                      <a:pt x="2015584" y="1308643"/>
                    </a:lnTo>
                    <a:lnTo>
                      <a:pt x="2001987" y="1352836"/>
                    </a:lnTo>
                    <a:lnTo>
                      <a:pt x="1986483" y="1396158"/>
                    </a:lnTo>
                    <a:lnTo>
                      <a:pt x="1969121" y="1438558"/>
                    </a:lnTo>
                    <a:lnTo>
                      <a:pt x="1949951" y="1479988"/>
                    </a:lnTo>
                    <a:lnTo>
                      <a:pt x="1929021" y="1520398"/>
                    </a:lnTo>
                    <a:lnTo>
                      <a:pt x="1906382" y="1559738"/>
                    </a:lnTo>
                    <a:lnTo>
                      <a:pt x="1882082" y="1597960"/>
                    </a:lnTo>
                    <a:lnTo>
                      <a:pt x="1856171" y="1635014"/>
                    </a:lnTo>
                    <a:lnTo>
                      <a:pt x="1828697" y="1670850"/>
                    </a:lnTo>
                    <a:lnTo>
                      <a:pt x="1799711" y="1705419"/>
                    </a:lnTo>
                    <a:lnTo>
                      <a:pt x="1769262" y="1738673"/>
                    </a:lnTo>
                    <a:lnTo>
                      <a:pt x="1737399" y="1770560"/>
                    </a:lnTo>
                    <a:lnTo>
                      <a:pt x="1704171" y="1801033"/>
                    </a:lnTo>
                    <a:lnTo>
                      <a:pt x="1669628" y="1830041"/>
                    </a:lnTo>
                    <a:lnTo>
                      <a:pt x="1633819" y="1857536"/>
                    </a:lnTo>
                    <a:lnTo>
                      <a:pt x="1596793" y="1883468"/>
                    </a:lnTo>
                    <a:lnTo>
                      <a:pt x="1558600" y="1907787"/>
                    </a:lnTo>
                    <a:lnTo>
                      <a:pt x="1519288" y="1930444"/>
                    </a:lnTo>
                    <a:lnTo>
                      <a:pt x="1478908" y="1951390"/>
                    </a:lnTo>
                    <a:lnTo>
                      <a:pt x="1437509" y="1970576"/>
                    </a:lnTo>
                    <a:lnTo>
                      <a:pt x="1395139" y="1987952"/>
                    </a:lnTo>
                    <a:lnTo>
                      <a:pt x="1351848" y="2003468"/>
                    </a:lnTo>
                    <a:lnTo>
                      <a:pt x="1307686" y="2017076"/>
                    </a:lnTo>
                    <a:lnTo>
                      <a:pt x="1262702" y="2028726"/>
                    </a:lnTo>
                    <a:lnTo>
                      <a:pt x="1216945" y="2038368"/>
                    </a:lnTo>
                    <a:lnTo>
                      <a:pt x="1170465" y="2045953"/>
                    </a:lnTo>
                    <a:lnTo>
                      <a:pt x="1123310" y="2051433"/>
                    </a:lnTo>
                    <a:lnTo>
                      <a:pt x="1075531" y="2054757"/>
                    </a:lnTo>
                    <a:lnTo>
                      <a:pt x="1027176" y="2055876"/>
                    </a:lnTo>
                    <a:lnTo>
                      <a:pt x="978820" y="2054757"/>
                    </a:lnTo>
                    <a:lnTo>
                      <a:pt x="931041" y="2051433"/>
                    </a:lnTo>
                    <a:lnTo>
                      <a:pt x="883886" y="2045953"/>
                    </a:lnTo>
                    <a:lnTo>
                      <a:pt x="837406" y="2038368"/>
                    </a:lnTo>
                    <a:lnTo>
                      <a:pt x="791649" y="2028726"/>
                    </a:lnTo>
                    <a:lnTo>
                      <a:pt x="746665" y="2017076"/>
                    </a:lnTo>
                    <a:lnTo>
                      <a:pt x="702503" y="2003468"/>
                    </a:lnTo>
                    <a:lnTo>
                      <a:pt x="659212" y="1987952"/>
                    </a:lnTo>
                    <a:lnTo>
                      <a:pt x="616842" y="1970576"/>
                    </a:lnTo>
                    <a:lnTo>
                      <a:pt x="575443" y="1951390"/>
                    </a:lnTo>
                    <a:lnTo>
                      <a:pt x="535063" y="1930444"/>
                    </a:lnTo>
                    <a:lnTo>
                      <a:pt x="495751" y="1907787"/>
                    </a:lnTo>
                    <a:lnTo>
                      <a:pt x="457558" y="1883468"/>
                    </a:lnTo>
                    <a:lnTo>
                      <a:pt x="420532" y="1857536"/>
                    </a:lnTo>
                    <a:lnTo>
                      <a:pt x="384723" y="1830041"/>
                    </a:lnTo>
                    <a:lnTo>
                      <a:pt x="350180" y="1801033"/>
                    </a:lnTo>
                    <a:lnTo>
                      <a:pt x="316952" y="1770560"/>
                    </a:lnTo>
                    <a:lnTo>
                      <a:pt x="285089" y="1738673"/>
                    </a:lnTo>
                    <a:lnTo>
                      <a:pt x="254640" y="1705419"/>
                    </a:lnTo>
                    <a:lnTo>
                      <a:pt x="225654" y="1670850"/>
                    </a:lnTo>
                    <a:lnTo>
                      <a:pt x="198180" y="1635014"/>
                    </a:lnTo>
                    <a:lnTo>
                      <a:pt x="172269" y="1597960"/>
                    </a:lnTo>
                    <a:lnTo>
                      <a:pt x="147969" y="1559738"/>
                    </a:lnTo>
                    <a:lnTo>
                      <a:pt x="125330" y="1520398"/>
                    </a:lnTo>
                    <a:lnTo>
                      <a:pt x="104400" y="1479988"/>
                    </a:lnTo>
                    <a:lnTo>
                      <a:pt x="85230" y="1438558"/>
                    </a:lnTo>
                    <a:lnTo>
                      <a:pt x="67868" y="1396158"/>
                    </a:lnTo>
                    <a:lnTo>
                      <a:pt x="52364" y="1352836"/>
                    </a:lnTo>
                    <a:lnTo>
                      <a:pt x="38767" y="1308643"/>
                    </a:lnTo>
                    <a:lnTo>
                      <a:pt x="27127" y="1263627"/>
                    </a:lnTo>
                    <a:lnTo>
                      <a:pt x="17493" y="1217837"/>
                    </a:lnTo>
                    <a:lnTo>
                      <a:pt x="9913" y="1171325"/>
                    </a:lnTo>
                    <a:lnTo>
                      <a:pt x="4439" y="1124137"/>
                    </a:lnTo>
                    <a:lnTo>
                      <a:pt x="1117" y="1076325"/>
                    </a:lnTo>
                    <a:lnTo>
                      <a:pt x="0" y="1027938"/>
                    </a:lnTo>
                    <a:close/>
                  </a:path>
                </a:pathLst>
              </a:custGeom>
              <a:ln w="76200">
                <a:solidFill>
                  <a:srgbClr val="C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</p:grp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24ACDCF8-3EA1-99BB-FCE8-BCA5C61601AA}"/>
              </a:ext>
            </a:extLst>
          </p:cNvPr>
          <p:cNvSpPr txBox="1"/>
          <p:nvPr/>
        </p:nvSpPr>
        <p:spPr>
          <a:xfrm>
            <a:off x="2285445" y="3292165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a-ES" sz="1350" dirty="0"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D695D66A-CEE4-DFD6-67A0-5833F496E141}"/>
              </a:ext>
            </a:extLst>
          </p:cNvPr>
          <p:cNvSpPr/>
          <p:nvPr/>
        </p:nvSpPr>
        <p:spPr>
          <a:xfrm>
            <a:off x="567747" y="776602"/>
            <a:ext cx="8198496" cy="45719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04375233-E64D-9822-EBCB-6797F59A493D}"/>
              </a:ext>
            </a:extLst>
          </p:cNvPr>
          <p:cNvSpPr/>
          <p:nvPr/>
        </p:nvSpPr>
        <p:spPr>
          <a:xfrm>
            <a:off x="7657425" y="235746"/>
            <a:ext cx="1241584" cy="413861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9350FED0-8308-D5F2-6DE6-435B5FC4B6B8}"/>
              </a:ext>
            </a:extLst>
          </p:cNvPr>
          <p:cNvSpPr txBox="1"/>
          <p:nvPr/>
        </p:nvSpPr>
        <p:spPr>
          <a:xfrm>
            <a:off x="7821081" y="344967"/>
            <a:ext cx="972695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b="1" spc="-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70">
            <a:extLst>
              <a:ext uri="{FF2B5EF4-FFF2-40B4-BE49-F238E27FC236}">
                <a16:creationId xmlns:a16="http://schemas.microsoft.com/office/drawing/2014/main" id="{7A7CAD24-4721-EF68-AD54-CC1767D2C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" y="376592"/>
            <a:ext cx="1241585" cy="2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25986" y="1329789"/>
            <a:ext cx="78435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1600" b="1" spc="-5" dirty="0">
                <a:solidFill>
                  <a:srgbClr val="404040"/>
                </a:solidFill>
                <a:latin typeface="Arial Narrow"/>
                <a:cs typeface="Arial Narrow"/>
              </a:rPr>
              <a:t>ÍNDICE</a:t>
            </a:r>
            <a:endParaRPr sz="1600" b="1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39000" y="372688"/>
            <a:ext cx="90855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1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1EA2F0DB-AF7E-4EFC-BAD2-EF11C44B3FB4}"/>
              </a:ext>
            </a:extLst>
          </p:cNvPr>
          <p:cNvSpPr/>
          <p:nvPr/>
        </p:nvSpPr>
        <p:spPr>
          <a:xfrm>
            <a:off x="2919268" y="2107498"/>
            <a:ext cx="3208020" cy="3206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A7CBE68-302C-4CAC-ACEC-1B17EFB5D0DC}"/>
              </a:ext>
            </a:extLst>
          </p:cNvPr>
          <p:cNvGrpSpPr/>
          <p:nvPr/>
        </p:nvGrpSpPr>
        <p:grpSpPr>
          <a:xfrm>
            <a:off x="5642632" y="2156838"/>
            <a:ext cx="2043819" cy="680922"/>
            <a:chOff x="5220348" y="2615096"/>
            <a:chExt cx="1655445" cy="551815"/>
          </a:xfrm>
        </p:grpSpPr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F038DBBF-1EC5-4A74-8286-0E6A40DB9FFA}"/>
                </a:ext>
              </a:extLst>
            </p:cNvPr>
            <p:cNvSpPr/>
            <p:nvPr/>
          </p:nvSpPr>
          <p:spPr>
            <a:xfrm>
              <a:off x="5220348" y="2615096"/>
              <a:ext cx="1655445" cy="551815"/>
            </a:xfrm>
            <a:custGeom>
              <a:avLst/>
              <a:gdLst/>
              <a:ahLst/>
              <a:cxnLst/>
              <a:rect l="l" t="t" r="r" b="b"/>
              <a:pathLst>
                <a:path w="1655445" h="551815">
                  <a:moveTo>
                    <a:pt x="1563115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3" y="495538"/>
                  </a:lnTo>
                  <a:lnTo>
                    <a:pt x="26924" y="524764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1563115" y="551688"/>
                  </a:lnTo>
                  <a:lnTo>
                    <a:pt x="1598914" y="544464"/>
                  </a:lnTo>
                  <a:lnTo>
                    <a:pt x="1628139" y="524764"/>
                  </a:lnTo>
                  <a:lnTo>
                    <a:pt x="1647840" y="495538"/>
                  </a:lnTo>
                  <a:lnTo>
                    <a:pt x="1655063" y="459740"/>
                  </a:lnTo>
                  <a:lnTo>
                    <a:pt x="1655063" y="91948"/>
                  </a:lnTo>
                  <a:lnTo>
                    <a:pt x="1647840" y="56149"/>
                  </a:lnTo>
                  <a:lnTo>
                    <a:pt x="1628139" y="26924"/>
                  </a:lnTo>
                  <a:lnTo>
                    <a:pt x="1598914" y="7223"/>
                  </a:lnTo>
                  <a:lnTo>
                    <a:pt x="1563115" y="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15683371-2CEC-4610-A9F5-D9A23B328193}"/>
                </a:ext>
              </a:extLst>
            </p:cNvPr>
            <p:cNvSpPr txBox="1"/>
            <p:nvPr/>
          </p:nvSpPr>
          <p:spPr>
            <a:xfrm>
              <a:off x="5366219" y="2771949"/>
              <a:ext cx="1146163" cy="2104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sz="1600" spc="-7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2D503DB-2024-4D89-BDB7-912DC27B621F}"/>
              </a:ext>
            </a:extLst>
          </p:cNvPr>
          <p:cNvGrpSpPr/>
          <p:nvPr/>
        </p:nvGrpSpPr>
        <p:grpSpPr>
          <a:xfrm>
            <a:off x="5741750" y="4185043"/>
            <a:ext cx="2043819" cy="680922"/>
            <a:chOff x="5220348" y="2615096"/>
            <a:chExt cx="1655445" cy="551815"/>
          </a:xfrm>
        </p:grpSpPr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25689439-7302-4388-9ADF-A5092F56C70C}"/>
                </a:ext>
              </a:extLst>
            </p:cNvPr>
            <p:cNvSpPr/>
            <p:nvPr/>
          </p:nvSpPr>
          <p:spPr>
            <a:xfrm>
              <a:off x="5220348" y="2615096"/>
              <a:ext cx="1655445" cy="551815"/>
            </a:xfrm>
            <a:custGeom>
              <a:avLst/>
              <a:gdLst/>
              <a:ahLst/>
              <a:cxnLst/>
              <a:rect l="l" t="t" r="r" b="b"/>
              <a:pathLst>
                <a:path w="1655445" h="551815">
                  <a:moveTo>
                    <a:pt x="1563115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3" y="495538"/>
                  </a:lnTo>
                  <a:lnTo>
                    <a:pt x="26924" y="524764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1563115" y="551688"/>
                  </a:lnTo>
                  <a:lnTo>
                    <a:pt x="1598914" y="544464"/>
                  </a:lnTo>
                  <a:lnTo>
                    <a:pt x="1628139" y="524764"/>
                  </a:lnTo>
                  <a:lnTo>
                    <a:pt x="1647840" y="495538"/>
                  </a:lnTo>
                  <a:lnTo>
                    <a:pt x="1655063" y="459740"/>
                  </a:lnTo>
                  <a:lnTo>
                    <a:pt x="1655063" y="91948"/>
                  </a:lnTo>
                  <a:lnTo>
                    <a:pt x="1647840" y="56149"/>
                  </a:lnTo>
                  <a:lnTo>
                    <a:pt x="1628139" y="26924"/>
                  </a:lnTo>
                  <a:lnTo>
                    <a:pt x="1598914" y="7223"/>
                  </a:lnTo>
                  <a:lnTo>
                    <a:pt x="1563115" y="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2AE5A0E9-A310-4C50-BA47-B62C694930E0}"/>
                </a:ext>
              </a:extLst>
            </p:cNvPr>
            <p:cNvSpPr txBox="1"/>
            <p:nvPr/>
          </p:nvSpPr>
          <p:spPr>
            <a:xfrm>
              <a:off x="5437061" y="2767764"/>
              <a:ext cx="1146163" cy="2104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sz="1600" spc="-7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  <a:endPara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A0F0885-1686-4298-90D2-A9DDE2B60B70}"/>
              </a:ext>
            </a:extLst>
          </p:cNvPr>
          <p:cNvGrpSpPr/>
          <p:nvPr/>
        </p:nvGrpSpPr>
        <p:grpSpPr>
          <a:xfrm>
            <a:off x="1457549" y="2170031"/>
            <a:ext cx="2043819" cy="680922"/>
            <a:chOff x="5220348" y="2615096"/>
            <a:chExt cx="1655445" cy="551815"/>
          </a:xfrm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55F64A46-B4C1-494F-954B-11322CF9985D}"/>
                </a:ext>
              </a:extLst>
            </p:cNvPr>
            <p:cNvSpPr/>
            <p:nvPr/>
          </p:nvSpPr>
          <p:spPr>
            <a:xfrm>
              <a:off x="5220348" y="2615096"/>
              <a:ext cx="1655445" cy="551815"/>
            </a:xfrm>
            <a:custGeom>
              <a:avLst/>
              <a:gdLst/>
              <a:ahLst/>
              <a:cxnLst/>
              <a:rect l="l" t="t" r="r" b="b"/>
              <a:pathLst>
                <a:path w="1655445" h="551815">
                  <a:moveTo>
                    <a:pt x="1563115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3" y="495538"/>
                  </a:lnTo>
                  <a:lnTo>
                    <a:pt x="26924" y="524764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1563115" y="551688"/>
                  </a:lnTo>
                  <a:lnTo>
                    <a:pt x="1598914" y="544464"/>
                  </a:lnTo>
                  <a:lnTo>
                    <a:pt x="1628139" y="524764"/>
                  </a:lnTo>
                  <a:lnTo>
                    <a:pt x="1647840" y="495538"/>
                  </a:lnTo>
                  <a:lnTo>
                    <a:pt x="1655063" y="459740"/>
                  </a:lnTo>
                  <a:lnTo>
                    <a:pt x="1655063" y="91948"/>
                  </a:lnTo>
                  <a:lnTo>
                    <a:pt x="1647840" y="56149"/>
                  </a:lnTo>
                  <a:lnTo>
                    <a:pt x="1628139" y="26924"/>
                  </a:lnTo>
                  <a:lnTo>
                    <a:pt x="1598914" y="7223"/>
                  </a:lnTo>
                  <a:lnTo>
                    <a:pt x="1563115" y="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C20B681A-88D0-4B84-9582-8BC22F81638A}"/>
                </a:ext>
              </a:extLst>
            </p:cNvPr>
            <p:cNvSpPr txBox="1"/>
            <p:nvPr/>
          </p:nvSpPr>
          <p:spPr>
            <a:xfrm>
              <a:off x="5308948" y="2756123"/>
              <a:ext cx="1503045" cy="2104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sz="1600" spc="-7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</a:t>
              </a:r>
              <a:endPara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7">
            <a:extLst>
              <a:ext uri="{FF2B5EF4-FFF2-40B4-BE49-F238E27FC236}">
                <a16:creationId xmlns:a16="http://schemas.microsoft.com/office/drawing/2014/main" id="{85A6FA63-DE16-4369-9DCB-4286C9D5F269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n 70">
            <a:extLst>
              <a:ext uri="{FF2B5EF4-FFF2-40B4-BE49-F238E27FC236}">
                <a16:creationId xmlns:a16="http://schemas.microsoft.com/office/drawing/2014/main" id="{82BE18D2-C604-4BCF-8582-75CC7258A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grpSp>
        <p:nvGrpSpPr>
          <p:cNvPr id="29" name="Grupo 22">
            <a:extLst>
              <a:ext uri="{FF2B5EF4-FFF2-40B4-BE49-F238E27FC236}">
                <a16:creationId xmlns:a16="http://schemas.microsoft.com/office/drawing/2014/main" id="{F580F49C-59E6-4F96-B8FB-9D5BD73D0AFD}"/>
              </a:ext>
            </a:extLst>
          </p:cNvPr>
          <p:cNvGrpSpPr/>
          <p:nvPr/>
        </p:nvGrpSpPr>
        <p:grpSpPr>
          <a:xfrm>
            <a:off x="1208962" y="4150235"/>
            <a:ext cx="2043819" cy="703153"/>
            <a:chOff x="5254742" y="2606669"/>
            <a:chExt cx="1655445" cy="569831"/>
          </a:xfrm>
        </p:grpSpPr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C4D01218-E8DB-4E6D-A1F7-38101C9F2E51}"/>
                </a:ext>
              </a:extLst>
            </p:cNvPr>
            <p:cNvSpPr/>
            <p:nvPr/>
          </p:nvSpPr>
          <p:spPr>
            <a:xfrm>
              <a:off x="5254742" y="2606669"/>
              <a:ext cx="1655445" cy="551815"/>
            </a:xfrm>
            <a:custGeom>
              <a:avLst/>
              <a:gdLst/>
              <a:ahLst/>
              <a:cxnLst/>
              <a:rect l="l" t="t" r="r" b="b"/>
              <a:pathLst>
                <a:path w="1655445" h="551815">
                  <a:moveTo>
                    <a:pt x="1563115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3" y="495538"/>
                  </a:lnTo>
                  <a:lnTo>
                    <a:pt x="26924" y="524764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1563115" y="551688"/>
                  </a:lnTo>
                  <a:lnTo>
                    <a:pt x="1598914" y="544464"/>
                  </a:lnTo>
                  <a:lnTo>
                    <a:pt x="1628139" y="524764"/>
                  </a:lnTo>
                  <a:lnTo>
                    <a:pt x="1647840" y="495538"/>
                  </a:lnTo>
                  <a:lnTo>
                    <a:pt x="1655063" y="459740"/>
                  </a:lnTo>
                  <a:lnTo>
                    <a:pt x="1655063" y="91948"/>
                  </a:lnTo>
                  <a:lnTo>
                    <a:pt x="1647840" y="56149"/>
                  </a:lnTo>
                  <a:lnTo>
                    <a:pt x="1628139" y="26924"/>
                  </a:lnTo>
                  <a:lnTo>
                    <a:pt x="1598914" y="7223"/>
                  </a:lnTo>
                  <a:lnTo>
                    <a:pt x="1563115" y="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BC9C3A7C-B296-4603-8B39-740426465903}"/>
                </a:ext>
              </a:extLst>
            </p:cNvPr>
            <p:cNvSpPr txBox="1"/>
            <p:nvPr/>
          </p:nvSpPr>
          <p:spPr>
            <a:xfrm>
              <a:off x="5375808" y="2756123"/>
              <a:ext cx="1503045" cy="4203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spcBef>
                  <a:spcPts val="105"/>
                </a:spcBef>
              </a:pPr>
              <a:r>
                <a:rPr sz="16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sz="1600" spc="-7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  <a:endParaRPr lang="ca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/>
          <p:cNvSpPr/>
          <p:nvPr/>
        </p:nvSpPr>
        <p:spPr>
          <a:xfrm>
            <a:off x="720604" y="3792321"/>
            <a:ext cx="7441223" cy="57599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2" name="Rectángulo 51"/>
          <p:cNvSpPr/>
          <p:nvPr/>
        </p:nvSpPr>
        <p:spPr>
          <a:xfrm>
            <a:off x="720604" y="4395035"/>
            <a:ext cx="7441223" cy="56777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object 2"/>
          <p:cNvSpPr txBox="1"/>
          <p:nvPr/>
        </p:nvSpPr>
        <p:spPr>
          <a:xfrm>
            <a:off x="692152" y="1547830"/>
            <a:ext cx="6894633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b="1" dirty="0">
                <a:latin typeface="Arial"/>
                <a:cs typeface="Arial"/>
              </a:rPr>
              <a:t>Nuevas adhesiones</a:t>
            </a:r>
            <a:endParaRPr sz="2100" b="1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0604" y="3190927"/>
            <a:ext cx="7441223" cy="57599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9" y="3824828"/>
            <a:ext cx="993075" cy="496538"/>
          </a:xfrm>
          <a:prstGeom prst="rect">
            <a:avLst/>
          </a:prstGeom>
        </p:spPr>
      </p:pic>
      <p:pic>
        <p:nvPicPr>
          <p:cNvPr id="25" name="Picture 2" descr="eDiversa y CECOT firman un acuerdo de colaboración. | eDiver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37" y="3897672"/>
            <a:ext cx="926662" cy="2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88" y="3894612"/>
            <a:ext cx="1220040" cy="324417"/>
          </a:xfrm>
          <a:prstGeom prst="rect">
            <a:avLst/>
          </a:prstGeom>
        </p:spPr>
      </p:pic>
      <p:pic>
        <p:nvPicPr>
          <p:cNvPr id="30" name="Imagen 1">
            <a:extLst>
              <a:ext uri="{FF2B5EF4-FFF2-40B4-BE49-F238E27FC236}">
                <a16:creationId xmlns:a16="http://schemas.microsoft.com/office/drawing/2014/main" id="{C1547631-1207-1841-BB5C-C705DD076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388" y="4545610"/>
            <a:ext cx="560351" cy="307211"/>
          </a:xfrm>
          <a:prstGeom prst="rect">
            <a:avLst/>
          </a:prstGeom>
        </p:spPr>
      </p:pic>
      <p:pic>
        <p:nvPicPr>
          <p:cNvPr id="41" name="Imagen 4">
            <a:extLst>
              <a:ext uri="{FF2B5EF4-FFF2-40B4-BE49-F238E27FC236}">
                <a16:creationId xmlns:a16="http://schemas.microsoft.com/office/drawing/2014/main" id="{34756CEA-F40F-3541-BF4D-804FA64C87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525" y="4588268"/>
            <a:ext cx="1181262" cy="25751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07" y="4617809"/>
            <a:ext cx="1086938" cy="22797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1" y="4548803"/>
            <a:ext cx="724127" cy="26917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1" y="4612478"/>
            <a:ext cx="1262051" cy="19685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51" y="4543927"/>
            <a:ext cx="531305" cy="291071"/>
          </a:xfrm>
          <a:prstGeom prst="rect">
            <a:avLst/>
          </a:prstGeom>
        </p:spPr>
      </p:pic>
      <p:pic>
        <p:nvPicPr>
          <p:cNvPr id="46" name="Imatg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r="73427"/>
          <a:stretch/>
        </p:blipFill>
        <p:spPr>
          <a:xfrm>
            <a:off x="2032299" y="4965685"/>
            <a:ext cx="1190310" cy="598743"/>
          </a:xfrm>
          <a:prstGeom prst="rect">
            <a:avLst/>
          </a:prstGeom>
        </p:spPr>
      </p:pic>
      <p:pic>
        <p:nvPicPr>
          <p:cNvPr id="47" name="Imatg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5" t="1" r="25140" b="6939"/>
          <a:stretch/>
        </p:blipFill>
        <p:spPr>
          <a:xfrm>
            <a:off x="5201412" y="5018004"/>
            <a:ext cx="832411" cy="546424"/>
          </a:xfrm>
          <a:prstGeom prst="rect">
            <a:avLst/>
          </a:prstGeom>
        </p:spPr>
      </p:pic>
      <p:pic>
        <p:nvPicPr>
          <p:cNvPr id="48" name="Imatg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2197" r="46020"/>
          <a:stretch/>
        </p:blipFill>
        <p:spPr>
          <a:xfrm>
            <a:off x="3626919" y="5001188"/>
            <a:ext cx="1230394" cy="598743"/>
          </a:xfrm>
          <a:prstGeom prst="rect">
            <a:avLst/>
          </a:prstGeom>
        </p:spPr>
      </p:pic>
      <p:pic>
        <p:nvPicPr>
          <p:cNvPr id="49" name="Imatg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1" b="6939"/>
          <a:stretch/>
        </p:blipFill>
        <p:spPr>
          <a:xfrm>
            <a:off x="6377922" y="5053508"/>
            <a:ext cx="994429" cy="546424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749180" y="3315553"/>
            <a:ext cx="704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ca-E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751233" y="3934597"/>
            <a:ext cx="704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a-E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mbra-comerç-sabadell-1 - Recubi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 bwMode="auto">
          <a:xfrm>
            <a:off x="1598388" y="3285031"/>
            <a:ext cx="1324857" cy="3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773692" y="4489868"/>
            <a:ext cx="704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ca-E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2152" y="5114504"/>
            <a:ext cx="11864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Fundadores</a:t>
            </a:r>
            <a:endParaRPr lang="ca-E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C5EA8BF-8C55-4E55-8319-5A8A37EAAA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8" y="3277566"/>
            <a:ext cx="743092" cy="396316"/>
          </a:xfrm>
          <a:prstGeom prst="rect">
            <a:avLst/>
          </a:prstGeom>
        </p:spPr>
      </p:pic>
      <p:sp>
        <p:nvSpPr>
          <p:cNvPr id="31" name="Rectángulo 19">
            <a:extLst>
              <a:ext uri="{FF2B5EF4-FFF2-40B4-BE49-F238E27FC236}">
                <a16:creationId xmlns:a16="http://schemas.microsoft.com/office/drawing/2014/main" id="{3702D17D-C73A-45B9-860C-9849AED34931}"/>
              </a:ext>
            </a:extLst>
          </p:cNvPr>
          <p:cNvSpPr/>
          <p:nvPr/>
        </p:nvSpPr>
        <p:spPr>
          <a:xfrm>
            <a:off x="720604" y="2565510"/>
            <a:ext cx="7441223" cy="59940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2" name="CuadroTexto 49">
            <a:extLst>
              <a:ext uri="{FF2B5EF4-FFF2-40B4-BE49-F238E27FC236}">
                <a16:creationId xmlns:a16="http://schemas.microsoft.com/office/drawing/2014/main" id="{EE52DCB2-56E4-4B38-80D5-EED5488A2CE7}"/>
              </a:ext>
            </a:extLst>
          </p:cNvPr>
          <p:cNvSpPr txBox="1"/>
          <p:nvPr/>
        </p:nvSpPr>
        <p:spPr>
          <a:xfrm>
            <a:off x="773692" y="2710486"/>
            <a:ext cx="704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ca-E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0EAF3B05-A763-41C4-AB3D-975284B750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4" y="2569450"/>
            <a:ext cx="1259474" cy="571112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3488250" y="2786245"/>
            <a:ext cx="2129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En proceso de adhesión</a:t>
            </a:r>
            <a:endParaRPr lang="ca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25BA91-66B3-4099-94CA-15CCC5EB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85" y="2686141"/>
            <a:ext cx="1084863" cy="3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iagnòstic d'innovació comercial - Cambra Terrassa">
            <a:extLst>
              <a:ext uri="{FF2B5EF4-FFF2-40B4-BE49-F238E27FC236}">
                <a16:creationId xmlns:a16="http://schemas.microsoft.com/office/drawing/2014/main" id="{954599BF-4194-4DD3-B171-2ECFCE9D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03" y="2784430"/>
            <a:ext cx="1294239" cy="2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2">
            <a:extLst>
              <a:ext uri="{FF2B5EF4-FFF2-40B4-BE49-F238E27FC236}">
                <a16:creationId xmlns:a16="http://schemas.microsoft.com/office/drawing/2014/main" id="{7C8BD9F0-414C-967E-7410-134564282B59}"/>
              </a:ext>
            </a:extLst>
          </p:cNvPr>
          <p:cNvSpPr/>
          <p:nvPr/>
        </p:nvSpPr>
        <p:spPr>
          <a:xfrm>
            <a:off x="1288471" y="452840"/>
            <a:ext cx="692711" cy="3587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A2626B7E-BD9B-DB43-0797-4668F3FC00F0}"/>
              </a:ext>
            </a:extLst>
          </p:cNvPr>
          <p:cNvSpPr/>
          <p:nvPr/>
        </p:nvSpPr>
        <p:spPr>
          <a:xfrm>
            <a:off x="396240" y="457429"/>
            <a:ext cx="234950" cy="349250"/>
          </a:xfrm>
          <a:custGeom>
            <a:avLst/>
            <a:gdLst/>
            <a:ahLst/>
            <a:cxnLst/>
            <a:rect l="l" t="t" r="r" b="b"/>
            <a:pathLst>
              <a:path w="234950" h="349250">
                <a:moveTo>
                  <a:pt x="79573" y="0"/>
                </a:moveTo>
                <a:lnTo>
                  <a:pt x="0" y="0"/>
                </a:lnTo>
                <a:lnTo>
                  <a:pt x="0" y="348896"/>
                </a:lnTo>
                <a:lnTo>
                  <a:pt x="79573" y="348896"/>
                </a:lnTo>
                <a:lnTo>
                  <a:pt x="79573" y="219942"/>
                </a:lnTo>
                <a:lnTo>
                  <a:pt x="82895" y="193542"/>
                </a:lnTo>
                <a:lnTo>
                  <a:pt x="91967" y="175672"/>
                </a:lnTo>
                <a:lnTo>
                  <a:pt x="105441" y="165534"/>
                </a:lnTo>
                <a:lnTo>
                  <a:pt x="121972" y="162332"/>
                </a:lnTo>
                <a:lnTo>
                  <a:pt x="231209" y="162332"/>
                </a:lnTo>
                <a:lnTo>
                  <a:pt x="229051" y="148591"/>
                </a:lnTo>
                <a:lnTo>
                  <a:pt x="79573" y="148591"/>
                </a:lnTo>
                <a:lnTo>
                  <a:pt x="79573" y="0"/>
                </a:lnTo>
                <a:close/>
              </a:path>
              <a:path w="234950" h="349250">
                <a:moveTo>
                  <a:pt x="231209" y="162332"/>
                </a:moveTo>
                <a:lnTo>
                  <a:pt x="121972" y="162332"/>
                </a:lnTo>
                <a:lnTo>
                  <a:pt x="135421" y="164716"/>
                </a:lnTo>
                <a:lnTo>
                  <a:pt x="145938" y="172562"/>
                </a:lnTo>
                <a:lnTo>
                  <a:pt x="152787" y="186913"/>
                </a:lnTo>
                <a:lnTo>
                  <a:pt x="155234" y="208809"/>
                </a:lnTo>
                <a:lnTo>
                  <a:pt x="155234" y="348896"/>
                </a:lnTo>
                <a:lnTo>
                  <a:pt x="234807" y="348896"/>
                </a:lnTo>
                <a:lnTo>
                  <a:pt x="234807" y="185244"/>
                </a:lnTo>
                <a:lnTo>
                  <a:pt x="231209" y="162332"/>
                </a:lnTo>
                <a:close/>
              </a:path>
              <a:path w="234950" h="349250">
                <a:moveTo>
                  <a:pt x="153930" y="98842"/>
                </a:moveTo>
                <a:lnTo>
                  <a:pt x="129931" y="101920"/>
                </a:lnTo>
                <a:lnTo>
                  <a:pt x="109171" y="111196"/>
                </a:lnTo>
                <a:lnTo>
                  <a:pt x="92202" y="126731"/>
                </a:lnTo>
                <a:lnTo>
                  <a:pt x="79573" y="148591"/>
                </a:lnTo>
                <a:lnTo>
                  <a:pt x="229051" y="148591"/>
                </a:lnTo>
                <a:lnTo>
                  <a:pt x="228957" y="147995"/>
                </a:lnTo>
                <a:lnTo>
                  <a:pt x="212468" y="120933"/>
                </a:lnTo>
                <a:lnTo>
                  <a:pt x="186929" y="104426"/>
                </a:lnTo>
                <a:lnTo>
                  <a:pt x="153930" y="9884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B6FF69CF-90E7-274F-A3BC-51BEC52EB1D3}"/>
              </a:ext>
            </a:extLst>
          </p:cNvPr>
          <p:cNvSpPr/>
          <p:nvPr/>
        </p:nvSpPr>
        <p:spPr>
          <a:xfrm>
            <a:off x="695615" y="561507"/>
            <a:ext cx="234807" cy="2494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6C5B4FE7-F756-FE0B-683E-56C32969C1BD}"/>
              </a:ext>
            </a:extLst>
          </p:cNvPr>
          <p:cNvSpPr/>
          <p:nvPr/>
        </p:nvSpPr>
        <p:spPr>
          <a:xfrm>
            <a:off x="1007387" y="457429"/>
            <a:ext cx="247650" cy="353695"/>
          </a:xfrm>
          <a:custGeom>
            <a:avLst/>
            <a:gdLst/>
            <a:ahLst/>
            <a:cxnLst/>
            <a:rect l="l" t="t" r="r" b="b"/>
            <a:pathLst>
              <a:path w="247650" h="353695">
                <a:moveTo>
                  <a:pt x="233177" y="296529"/>
                </a:moveTo>
                <a:lnTo>
                  <a:pt x="72400" y="296529"/>
                </a:lnTo>
                <a:lnTo>
                  <a:pt x="84536" y="319787"/>
                </a:lnTo>
                <a:lnTo>
                  <a:pt x="101993" y="337768"/>
                </a:lnTo>
                <a:lnTo>
                  <a:pt x="124221" y="349367"/>
                </a:lnTo>
                <a:lnTo>
                  <a:pt x="150670" y="353479"/>
                </a:lnTo>
                <a:lnTo>
                  <a:pt x="191617" y="344969"/>
                </a:lnTo>
                <a:lnTo>
                  <a:pt x="221927" y="320258"/>
                </a:lnTo>
                <a:lnTo>
                  <a:pt x="233177" y="296529"/>
                </a:lnTo>
                <a:close/>
              </a:path>
              <a:path w="247650" h="353695">
                <a:moveTo>
                  <a:pt x="79573" y="0"/>
                </a:moveTo>
                <a:lnTo>
                  <a:pt x="0" y="0"/>
                </a:lnTo>
                <a:lnTo>
                  <a:pt x="0" y="348896"/>
                </a:lnTo>
                <a:lnTo>
                  <a:pt x="69792" y="348896"/>
                </a:lnTo>
                <a:lnTo>
                  <a:pt x="72400" y="296529"/>
                </a:lnTo>
                <a:lnTo>
                  <a:pt x="233177" y="296529"/>
                </a:lnTo>
                <a:lnTo>
                  <a:pt x="235039" y="292601"/>
                </a:lnTo>
                <a:lnTo>
                  <a:pt x="123276" y="292601"/>
                </a:lnTo>
                <a:lnTo>
                  <a:pt x="104890" y="288561"/>
                </a:lnTo>
                <a:lnTo>
                  <a:pt x="91152" y="276481"/>
                </a:lnTo>
                <a:lnTo>
                  <a:pt x="82549" y="256424"/>
                </a:lnTo>
                <a:lnTo>
                  <a:pt x="79573" y="228449"/>
                </a:lnTo>
                <a:lnTo>
                  <a:pt x="79573" y="223868"/>
                </a:lnTo>
                <a:lnTo>
                  <a:pt x="82457" y="196824"/>
                </a:lnTo>
                <a:lnTo>
                  <a:pt x="90907" y="176898"/>
                </a:lnTo>
                <a:lnTo>
                  <a:pt x="104615" y="164583"/>
                </a:lnTo>
                <a:lnTo>
                  <a:pt x="123276" y="160369"/>
                </a:lnTo>
                <a:lnTo>
                  <a:pt x="234636" y="160369"/>
                </a:lnTo>
                <a:lnTo>
                  <a:pt x="227185" y="144665"/>
                </a:lnTo>
                <a:lnTo>
                  <a:pt x="79573" y="144665"/>
                </a:lnTo>
                <a:lnTo>
                  <a:pt x="79573" y="0"/>
                </a:lnTo>
                <a:close/>
              </a:path>
              <a:path w="247650" h="353695">
                <a:moveTo>
                  <a:pt x="234636" y="160369"/>
                </a:moveTo>
                <a:lnTo>
                  <a:pt x="123276" y="160369"/>
                </a:lnTo>
                <a:lnTo>
                  <a:pt x="141385" y="164164"/>
                </a:lnTo>
                <a:lnTo>
                  <a:pt x="155151" y="175999"/>
                </a:lnTo>
                <a:lnTo>
                  <a:pt x="163903" y="196548"/>
                </a:lnTo>
                <a:lnTo>
                  <a:pt x="166970" y="226486"/>
                </a:lnTo>
                <a:lnTo>
                  <a:pt x="163903" y="256148"/>
                </a:lnTo>
                <a:lnTo>
                  <a:pt x="155151" y="276727"/>
                </a:lnTo>
                <a:lnTo>
                  <a:pt x="141385" y="288714"/>
                </a:lnTo>
                <a:lnTo>
                  <a:pt x="123276" y="292601"/>
                </a:lnTo>
                <a:lnTo>
                  <a:pt x="235039" y="292601"/>
                </a:lnTo>
                <a:lnTo>
                  <a:pt x="240742" y="280572"/>
                </a:lnTo>
                <a:lnTo>
                  <a:pt x="247204" y="227140"/>
                </a:lnTo>
                <a:lnTo>
                  <a:pt x="240559" y="172851"/>
                </a:lnTo>
                <a:lnTo>
                  <a:pt x="234636" y="160369"/>
                </a:lnTo>
                <a:close/>
              </a:path>
              <a:path w="247650" h="353695">
                <a:moveTo>
                  <a:pt x="150670" y="98842"/>
                </a:moveTo>
                <a:lnTo>
                  <a:pt x="126813" y="102136"/>
                </a:lnTo>
                <a:lnTo>
                  <a:pt x="107052" y="111444"/>
                </a:lnTo>
                <a:lnTo>
                  <a:pt x="91326" y="125907"/>
                </a:lnTo>
                <a:lnTo>
                  <a:pt x="79573" y="144665"/>
                </a:lnTo>
                <a:lnTo>
                  <a:pt x="227185" y="144665"/>
                </a:lnTo>
                <a:lnTo>
                  <a:pt x="221438" y="132554"/>
                </a:lnTo>
                <a:lnTo>
                  <a:pt x="191067" y="107475"/>
                </a:lnTo>
                <a:lnTo>
                  <a:pt x="150670" y="9884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1A153A94-6CC0-D780-E386-94DB43DB3024}"/>
              </a:ext>
            </a:extLst>
          </p:cNvPr>
          <p:cNvSpPr/>
          <p:nvPr/>
        </p:nvSpPr>
        <p:spPr>
          <a:xfrm>
            <a:off x="6954083" y="204686"/>
            <a:ext cx="1802892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C980C932-5951-D97E-A930-FCFD8583A7A8}"/>
              </a:ext>
            </a:extLst>
          </p:cNvPr>
          <p:cNvSpPr txBox="1"/>
          <p:nvPr/>
        </p:nvSpPr>
        <p:spPr>
          <a:xfrm>
            <a:off x="6858000" y="389023"/>
            <a:ext cx="196854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400" spc="-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383517A2-290E-EE38-33C3-AEE1050680EA}"/>
              </a:ext>
            </a:extLst>
          </p:cNvPr>
          <p:cNvSpPr/>
          <p:nvPr/>
        </p:nvSpPr>
        <p:spPr>
          <a:xfrm>
            <a:off x="465581" y="909066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78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80A1C17-DCDA-45AF-B678-651F691E7BF9}"/>
              </a:ext>
            </a:extLst>
          </p:cNvPr>
          <p:cNvGrpSpPr/>
          <p:nvPr/>
        </p:nvGrpSpPr>
        <p:grpSpPr>
          <a:xfrm>
            <a:off x="-676654" y="1509433"/>
            <a:ext cx="9968572" cy="4464142"/>
            <a:chOff x="-902205" y="869576"/>
            <a:chExt cx="13291429" cy="5952190"/>
          </a:xfrm>
        </p:grpSpPr>
        <p:sp>
          <p:nvSpPr>
            <p:cNvPr id="5" name="object 27">
              <a:extLst>
                <a:ext uri="{FF2B5EF4-FFF2-40B4-BE49-F238E27FC236}">
                  <a16:creationId xmlns:a16="http://schemas.microsoft.com/office/drawing/2014/main" id="{BBA4A24C-290A-44EE-B5D6-A2D7D3EE2F9D}"/>
                </a:ext>
              </a:extLst>
            </p:cNvPr>
            <p:cNvSpPr/>
            <p:nvPr/>
          </p:nvSpPr>
          <p:spPr>
            <a:xfrm>
              <a:off x="-902205" y="869576"/>
              <a:ext cx="13291429" cy="5952190"/>
            </a:xfrm>
            <a:prstGeom prst="hexagon">
              <a:avLst/>
            </a:prstGeom>
            <a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 l="9661" t="-872" r="8789" b="-3808"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07BA6A-9F46-4E84-A1B6-3533B8E3D37F}"/>
                </a:ext>
              </a:extLst>
            </p:cNvPr>
            <p:cNvGrpSpPr/>
            <p:nvPr/>
          </p:nvGrpSpPr>
          <p:grpSpPr>
            <a:xfrm>
              <a:off x="3825858" y="1708680"/>
              <a:ext cx="5101661" cy="4700469"/>
              <a:chOff x="2915072" y="1999443"/>
              <a:chExt cx="5101661" cy="470046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D103647F-14D1-499E-BA8E-A6C7924FCA23}"/>
                  </a:ext>
                </a:extLst>
              </p:cNvPr>
              <p:cNvSpPr/>
              <p:nvPr/>
            </p:nvSpPr>
            <p:spPr>
              <a:xfrm>
                <a:off x="2915072" y="2992853"/>
                <a:ext cx="2657475" cy="2590800"/>
              </a:xfrm>
              <a:prstGeom prst="ellipse">
                <a:avLst/>
              </a:prstGeom>
              <a:solidFill>
                <a:srgbClr val="FFB3B3">
                  <a:alpha val="3058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94A076ED-1144-4FE3-8865-778644E194B9}"/>
                  </a:ext>
                </a:extLst>
              </p:cNvPr>
              <p:cNvSpPr/>
              <p:nvPr/>
            </p:nvSpPr>
            <p:spPr>
              <a:xfrm>
                <a:off x="4153172" y="1999443"/>
                <a:ext cx="2657475" cy="25908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D33BD01C-FB12-43FF-8E09-9F9D96C2F1E8}"/>
                  </a:ext>
                </a:extLst>
              </p:cNvPr>
              <p:cNvSpPr/>
              <p:nvPr/>
            </p:nvSpPr>
            <p:spPr>
              <a:xfrm>
                <a:off x="4201617" y="4109112"/>
                <a:ext cx="2657475" cy="2590800"/>
              </a:xfrm>
              <a:prstGeom prst="ellipse">
                <a:avLst/>
              </a:prstGeom>
              <a:solidFill>
                <a:srgbClr val="FFB3B3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25911AD9-7590-42D9-A32A-8BA50C010AB5}"/>
                  </a:ext>
                </a:extLst>
              </p:cNvPr>
              <p:cNvSpPr/>
              <p:nvPr/>
            </p:nvSpPr>
            <p:spPr>
              <a:xfrm>
                <a:off x="5168680" y="2866408"/>
                <a:ext cx="2657475" cy="2590800"/>
              </a:xfrm>
              <a:prstGeom prst="ellipse">
                <a:avLst/>
              </a:prstGeom>
              <a:solidFill>
                <a:srgbClr val="FF6969">
                  <a:alpha val="3058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BDE6DBE0-6239-4EE6-ABF7-1297856E8DF6}"/>
                  </a:ext>
                </a:extLst>
              </p:cNvPr>
              <p:cNvSpPr/>
              <p:nvPr/>
            </p:nvSpPr>
            <p:spPr>
              <a:xfrm>
                <a:off x="4562474" y="3501965"/>
                <a:ext cx="1701501" cy="1749790"/>
              </a:xfrm>
              <a:prstGeom prst="ellipse">
                <a:avLst/>
              </a:prstGeom>
              <a:solidFill>
                <a:schemeClr val="bg1">
                  <a:alpha val="49804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350"/>
              </a:p>
            </p:txBody>
          </p:sp>
          <p:sp>
            <p:nvSpPr>
              <p:cNvPr id="17" name="object 22">
                <a:extLst>
                  <a:ext uri="{FF2B5EF4-FFF2-40B4-BE49-F238E27FC236}">
                    <a16:creationId xmlns:a16="http://schemas.microsoft.com/office/drawing/2014/main" id="{EBBF9F74-7EAC-4FC2-8CA3-B10D6470503B}"/>
                  </a:ext>
                </a:extLst>
              </p:cNvPr>
              <p:cNvSpPr txBox="1"/>
              <p:nvPr/>
            </p:nvSpPr>
            <p:spPr>
              <a:xfrm>
                <a:off x="2965603" y="4033814"/>
                <a:ext cx="1607960" cy="659155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:r>
                  <a:rPr lang="ca-ES" sz="1050" b="1" spc="-4">
                    <a:latin typeface="Arial"/>
                    <a:cs typeface="Arial"/>
                  </a:rPr>
                  <a:t>SOSTENIBILIDAD, CIRCULARIDAD Y MEDIO AMBIENTE</a:t>
                </a:r>
                <a:endParaRPr sz="1050"/>
              </a:p>
            </p:txBody>
          </p:sp>
          <p:sp>
            <p:nvSpPr>
              <p:cNvPr id="18" name="object 22">
                <a:extLst>
                  <a:ext uri="{FF2B5EF4-FFF2-40B4-BE49-F238E27FC236}">
                    <a16:creationId xmlns:a16="http://schemas.microsoft.com/office/drawing/2014/main" id="{2E8E0F50-E58B-4ED9-8E69-D281A9C30DDF}"/>
                  </a:ext>
                </a:extLst>
              </p:cNvPr>
              <p:cNvSpPr txBox="1"/>
              <p:nvPr/>
            </p:nvSpPr>
            <p:spPr>
              <a:xfrm>
                <a:off x="4642323" y="5702459"/>
                <a:ext cx="1776061" cy="443711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lang="ca-ES" sz="1050" b="1" spc="-4">
                    <a:latin typeface="Arial"/>
                    <a:cs typeface="Arial"/>
                  </a:rPr>
                  <a:t>DIGITALIZACIÓN Y </a:t>
                </a:r>
                <a:r>
                  <a:rPr lang="es-ES" sz="1050" b="1" spc="-4">
                    <a:latin typeface="Arial"/>
                    <a:cs typeface="Arial"/>
                  </a:rPr>
                  <a:t>TECNOLOGÍA</a:t>
                </a:r>
                <a:endParaRPr lang="es-ES" sz="1050"/>
              </a:p>
            </p:txBody>
          </p:sp>
          <p:sp>
            <p:nvSpPr>
              <p:cNvPr id="19" name="object 22">
                <a:extLst>
                  <a:ext uri="{FF2B5EF4-FFF2-40B4-BE49-F238E27FC236}">
                    <a16:creationId xmlns:a16="http://schemas.microsoft.com/office/drawing/2014/main" id="{D66D55FC-5D96-443E-BCDA-E3ADD2ADA0BA}"/>
                  </a:ext>
                </a:extLst>
              </p:cNvPr>
              <p:cNvSpPr txBox="1"/>
              <p:nvPr/>
            </p:nvSpPr>
            <p:spPr>
              <a:xfrm>
                <a:off x="6240672" y="4097175"/>
                <a:ext cx="1776061" cy="443711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lang="ca-ES" sz="1050" b="1" spc="-4">
                    <a:latin typeface="Arial"/>
                    <a:cs typeface="Arial"/>
                  </a:rPr>
                  <a:t>FORMACIÓN Y TALENTO </a:t>
                </a:r>
                <a:endParaRPr sz="1050"/>
              </a:p>
            </p:txBody>
          </p:sp>
          <p:sp>
            <p:nvSpPr>
              <p:cNvPr id="20" name="object 22">
                <a:extLst>
                  <a:ext uri="{FF2B5EF4-FFF2-40B4-BE49-F238E27FC236}">
                    <a16:creationId xmlns:a16="http://schemas.microsoft.com/office/drawing/2014/main" id="{225CD2E4-59E8-41D3-9A43-37627CB3B244}"/>
                  </a:ext>
                </a:extLst>
              </p:cNvPr>
              <p:cNvSpPr txBox="1"/>
              <p:nvPr/>
            </p:nvSpPr>
            <p:spPr>
              <a:xfrm>
                <a:off x="4213443" y="4165267"/>
                <a:ext cx="2399560" cy="689932"/>
              </a:xfrm>
              <a:prstGeom prst="rect">
                <a:avLst/>
              </a:prstGeom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r>
                  <a:rPr lang="ca-ES" sz="1650" b="1" spc="-4" dirty="0">
                    <a:solidFill>
                      <a:srgbClr val="6C0000"/>
                    </a:solidFill>
                    <a:latin typeface="Arial"/>
                    <a:cs typeface="Arial"/>
                  </a:rPr>
                  <a:t>INDUSTRIA Y SOCIEDAD</a:t>
                </a:r>
                <a:endParaRPr lang="es-ES" sz="1650" dirty="0">
                  <a:solidFill>
                    <a:srgbClr val="6C0000"/>
                  </a:solidFill>
                </a:endParaRPr>
              </a:p>
            </p:txBody>
          </p:sp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9A78FD47-5094-40E8-B320-82871C3E927B}"/>
                  </a:ext>
                </a:extLst>
              </p:cNvPr>
              <p:cNvSpPr txBox="1"/>
              <p:nvPr/>
            </p:nvSpPr>
            <p:spPr>
              <a:xfrm>
                <a:off x="4407085" y="2376932"/>
                <a:ext cx="1962147" cy="430032"/>
              </a:xfrm>
              <a:prstGeom prst="rect">
                <a:avLst/>
              </a:prstGeom>
              <a:noFill/>
            </p:spPr>
            <p:txBody>
              <a:bodyPr vert="horz" wrap="square" lIns="0" tIns="9525" rIns="0" bIns="0" rtlCol="0" anchor="t">
                <a:spAutoFit/>
              </a:bodyPr>
              <a:lstStyle/>
              <a:p>
                <a:pPr marL="9525" algn="ctr">
                  <a:spcBef>
                    <a:spcPts val="75"/>
                  </a:spcBef>
                </a:pPr>
                <a:endParaRPr lang="ca-ES" sz="9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algn="ctr">
                  <a:spcBef>
                    <a:spcPts val="75"/>
                  </a:spcBef>
                </a:pPr>
                <a:r>
                  <a:rPr lang="ca-ES" sz="1050" b="1">
                    <a:latin typeface="Arial" panose="020B0604020202020204" pitchFamily="34" charset="0"/>
                    <a:cs typeface="Arial" panose="020B0604020202020204" pitchFamily="34" charset="0"/>
                  </a:rPr>
                  <a:t>EMPRENDIMIENTO</a:t>
                </a:r>
              </a:p>
            </p:txBody>
          </p:sp>
          <p:pic>
            <p:nvPicPr>
              <p:cNvPr id="22" name="object 48">
                <a:extLst>
                  <a:ext uri="{FF2B5EF4-FFF2-40B4-BE49-F238E27FC236}">
                    <a16:creationId xmlns:a16="http://schemas.microsoft.com/office/drawing/2014/main" id="{46626604-C23C-4A30-953C-B97ECA24AEA8}"/>
                  </a:ext>
                </a:extLst>
              </p:cNvPr>
              <p:cNvPicPr/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04446" y="4873727"/>
                <a:ext cx="495193" cy="443070"/>
              </a:xfrm>
              <a:prstGeom prst="rect">
                <a:avLst/>
              </a:prstGeom>
            </p:spPr>
          </p:pic>
          <p:pic>
            <p:nvPicPr>
              <p:cNvPr id="23" name="object 47">
                <a:extLst>
                  <a:ext uri="{FF2B5EF4-FFF2-40B4-BE49-F238E27FC236}">
                    <a16:creationId xmlns:a16="http://schemas.microsoft.com/office/drawing/2014/main" id="{952D6D60-A6AD-4BC8-92CB-A37ADE992D7B}"/>
                  </a:ext>
                </a:extLst>
              </p:cNvPr>
              <p:cNvPicPr/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83958" y="3202647"/>
                <a:ext cx="476099" cy="444212"/>
              </a:xfrm>
              <a:prstGeom prst="rect">
                <a:avLst/>
              </a:prstGeom>
            </p:spPr>
          </p:pic>
          <p:pic>
            <p:nvPicPr>
              <p:cNvPr id="24" name="object 46">
                <a:extLst>
                  <a:ext uri="{FF2B5EF4-FFF2-40B4-BE49-F238E27FC236}">
                    <a16:creationId xmlns:a16="http://schemas.microsoft.com/office/drawing/2014/main" id="{6312B46E-E789-42C7-B144-EB68F7CC0A18}"/>
                  </a:ext>
                </a:extLst>
              </p:cNvPr>
              <p:cNvPicPr/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25273" y="3092548"/>
                <a:ext cx="631384" cy="511495"/>
              </a:xfrm>
              <a:prstGeom prst="rect">
                <a:avLst/>
              </a:prstGeom>
            </p:spPr>
          </p:pic>
          <p:pic>
            <p:nvPicPr>
              <p:cNvPr id="25" name="object 49">
                <a:extLst>
                  <a:ext uri="{FF2B5EF4-FFF2-40B4-BE49-F238E27FC236}">
                    <a16:creationId xmlns:a16="http://schemas.microsoft.com/office/drawing/2014/main" id="{418C3C27-0516-47E2-8718-84746FD8E47C}"/>
                  </a:ext>
                </a:extLst>
              </p:cNvPr>
              <p:cNvPicPr/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37995" y="4821577"/>
                <a:ext cx="560777" cy="458101"/>
              </a:xfrm>
              <a:prstGeom prst="rect">
                <a:avLst/>
              </a:prstGeom>
            </p:spPr>
          </p:pic>
          <p:pic>
            <p:nvPicPr>
              <p:cNvPr id="26" name="object 64">
                <a:extLst>
                  <a:ext uri="{FF2B5EF4-FFF2-40B4-BE49-F238E27FC236}">
                    <a16:creationId xmlns:a16="http://schemas.microsoft.com/office/drawing/2014/main" id="{7DD7EEFB-BCA3-4EB4-8F65-AD8458CC949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20722" y="4678189"/>
                <a:ext cx="585003" cy="417123"/>
              </a:xfrm>
              <a:prstGeom prst="rect">
                <a:avLst/>
              </a:prstGeom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5D813AE-EF45-4016-A81C-99BEFA2B35F7}"/>
                </a:ext>
              </a:extLst>
            </p:cNvPr>
            <p:cNvGrpSpPr/>
            <p:nvPr/>
          </p:nvGrpSpPr>
          <p:grpSpPr>
            <a:xfrm>
              <a:off x="840997" y="1480827"/>
              <a:ext cx="2783082" cy="5056627"/>
              <a:chOff x="726271" y="1432037"/>
              <a:chExt cx="2783082" cy="5056627"/>
            </a:xfrm>
          </p:grpSpPr>
          <p:sp>
            <p:nvSpPr>
              <p:cNvPr id="10" name="object 2">
                <a:extLst>
                  <a:ext uri="{FF2B5EF4-FFF2-40B4-BE49-F238E27FC236}">
                    <a16:creationId xmlns:a16="http://schemas.microsoft.com/office/drawing/2014/main" id="{86C0470A-2EA6-4445-8977-03176239569D}"/>
                  </a:ext>
                </a:extLst>
              </p:cNvPr>
              <p:cNvSpPr txBox="1"/>
              <p:nvPr/>
            </p:nvSpPr>
            <p:spPr>
              <a:xfrm>
                <a:off x="726271" y="1432037"/>
                <a:ext cx="1764976" cy="935514"/>
              </a:xfrm>
              <a:prstGeom prst="rect">
                <a:avLst/>
              </a:prstGeom>
            </p:spPr>
            <p:txBody>
              <a:bodyPr vert="horz" wrap="square" lIns="0" tIns="9049" rIns="0" bIns="0" rtlCol="0">
                <a:spAutoFit/>
              </a:bodyPr>
              <a:lstStyle/>
              <a:p>
                <a:pPr marL="9525" algn="ctr">
                  <a:spcBef>
                    <a:spcPts val="4"/>
                  </a:spcBef>
                </a:pPr>
                <a:r>
                  <a:rPr lang="es-ES" sz="4500" b="1" spc="-4">
                    <a:solidFill>
                      <a:srgbClr val="C00000"/>
                    </a:solidFill>
                    <a:latin typeface="Arial"/>
                    <a:cs typeface="Arial"/>
                  </a:rPr>
                  <a:t>2022</a:t>
                </a:r>
                <a:endParaRPr lang="es-ES" sz="270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EE838F12-2996-4374-8206-6E414697AB7A}"/>
                  </a:ext>
                </a:extLst>
              </p:cNvPr>
              <p:cNvSpPr txBox="1"/>
              <p:nvPr/>
            </p:nvSpPr>
            <p:spPr>
              <a:xfrm>
                <a:off x="726271" y="2475385"/>
                <a:ext cx="2783082" cy="4013279"/>
              </a:xfrm>
              <a:prstGeom prst="rect">
                <a:avLst/>
              </a:prstGeom>
            </p:spPr>
            <p:txBody>
              <a:bodyPr vert="horz" wrap="square" lIns="0" tIns="9049" rIns="0" bIns="0" rtlCol="0">
                <a:spAutoFit/>
              </a:bodyPr>
              <a:lstStyle/>
              <a:p>
                <a:pPr marL="9525">
                  <a:spcBef>
                    <a:spcPts val="4"/>
                  </a:spcBef>
                </a:pPr>
                <a:r>
                  <a:rPr lang="ca-ES" sz="2100" b="1" spc="-4">
                    <a:latin typeface="Arial"/>
                    <a:cs typeface="Arial"/>
                  </a:rPr>
                  <a:t>A</a:t>
                </a:r>
                <a:r>
                  <a:rPr lang="es-ES" sz="2100" b="1" spc="-4" err="1">
                    <a:latin typeface="Arial"/>
                    <a:cs typeface="Arial"/>
                  </a:rPr>
                  <a:t>gendas</a:t>
                </a:r>
                <a:r>
                  <a:rPr lang="es-ES" sz="2100" b="1" spc="-4">
                    <a:latin typeface="Arial"/>
                    <a:cs typeface="Arial"/>
                  </a:rPr>
                  <a:t> compartidas</a:t>
                </a:r>
              </a:p>
              <a:p>
                <a:pPr marL="352425" indent="-342900">
                  <a:spcBef>
                    <a:spcPts val="4"/>
                  </a:spcBef>
                  <a:buFont typeface="Arial" panose="020B0604020202020204" pitchFamily="34" charset="0"/>
                  <a:buChar char="•"/>
                </a:pPr>
                <a:r>
                  <a:rPr lang="es-ES" sz="1500" spc="-4">
                    <a:latin typeface="Arial"/>
                    <a:cs typeface="Arial"/>
                  </a:rPr>
                  <a:t>Objetivos</a:t>
                </a:r>
              </a:p>
              <a:p>
                <a:pPr marL="352425" indent="-342900">
                  <a:spcBef>
                    <a:spcPts val="4"/>
                  </a:spcBef>
                  <a:buFont typeface="Arial" panose="020B0604020202020204" pitchFamily="34" charset="0"/>
                  <a:buChar char="•"/>
                </a:pPr>
                <a:r>
                  <a:rPr lang="es-ES" sz="1500" spc="-4">
                    <a:latin typeface="Arial"/>
                    <a:cs typeface="Arial"/>
                  </a:rPr>
                  <a:t>Actividades</a:t>
                </a:r>
              </a:p>
              <a:p>
                <a:pPr marL="352425" indent="-342900">
                  <a:spcBef>
                    <a:spcPts val="4"/>
                  </a:spcBef>
                  <a:buFont typeface="Arial" panose="020B0604020202020204" pitchFamily="34" charset="0"/>
                  <a:buChar char="•"/>
                </a:pPr>
                <a:r>
                  <a:rPr lang="es-ES" sz="1500" spc="-4">
                    <a:latin typeface="Arial"/>
                    <a:cs typeface="Arial"/>
                  </a:rPr>
                  <a:t>Herramientas de conexión</a:t>
                </a:r>
                <a:br>
                  <a:rPr lang="es-ES" sz="1500" spc="-4">
                    <a:latin typeface="Arial"/>
                    <a:cs typeface="Arial"/>
                  </a:rPr>
                </a:br>
                <a:r>
                  <a:rPr lang="ca-ES" sz="1200" spc="-4">
                    <a:latin typeface="Arial"/>
                    <a:cs typeface="Arial"/>
                  </a:rPr>
                  <a:t>(</a:t>
                </a:r>
                <a:r>
                  <a:rPr lang="es-ES" sz="1200" spc="-4">
                    <a:latin typeface="Arial"/>
                    <a:cs typeface="Arial"/>
                  </a:rPr>
                  <a:t>jornadas, procesos participativos, informes de vigilancia tecnológica, tendencias de mercado) </a:t>
                </a:r>
              </a:p>
              <a:p>
                <a:pPr marL="352425" indent="-342900">
                  <a:spcBef>
                    <a:spcPts val="4"/>
                  </a:spcBef>
                  <a:buFont typeface="Arial" panose="020B0604020202020204" pitchFamily="34" charset="0"/>
                  <a:buChar char="•"/>
                </a:pPr>
                <a:r>
                  <a:rPr lang="es-ES" sz="1500" spc="-4">
                    <a:latin typeface="Arial"/>
                    <a:cs typeface="Arial"/>
                  </a:rPr>
                  <a:t>Vías de financiación</a:t>
                </a:r>
                <a:br>
                  <a:rPr lang="es-ES" sz="1500" spc="-4">
                    <a:latin typeface="Arial"/>
                    <a:cs typeface="Arial"/>
                  </a:rPr>
                </a:br>
                <a:r>
                  <a:rPr lang="ca-ES" sz="1200" spc="-4">
                    <a:latin typeface="Arial"/>
                    <a:cs typeface="Arial"/>
                  </a:rPr>
                  <a:t>(PECT, </a:t>
                </a:r>
                <a:r>
                  <a:rPr lang="ca-ES" sz="1200" spc="-4" err="1">
                    <a:latin typeface="Arial"/>
                    <a:cs typeface="Arial"/>
                  </a:rPr>
                  <a:t>Next</a:t>
                </a:r>
                <a:r>
                  <a:rPr lang="ca-ES" sz="1200" spc="-4">
                    <a:latin typeface="Arial"/>
                    <a:cs typeface="Arial"/>
                  </a:rPr>
                  <a:t> </a:t>
                </a:r>
                <a:r>
                  <a:rPr lang="ca-ES" sz="1200" spc="-4" err="1">
                    <a:latin typeface="Arial"/>
                    <a:cs typeface="Arial"/>
                  </a:rPr>
                  <a:t>Generation</a:t>
                </a:r>
                <a:r>
                  <a:rPr lang="ca-ES" sz="1200" spc="-4">
                    <a:latin typeface="Arial"/>
                    <a:cs typeface="Arial"/>
                  </a:rPr>
                  <a:t>)</a:t>
                </a:r>
                <a:endParaRPr lang="es-ES" sz="1200" spc="-4">
                  <a:latin typeface="Arial"/>
                  <a:cs typeface="Arial"/>
                </a:endParaRPr>
              </a:p>
              <a:p>
                <a:pPr marL="266700" indent="-257175">
                  <a:spcBef>
                    <a:spcPts val="4"/>
                  </a:spcBef>
                  <a:buFont typeface="Arial" panose="020B0604020202020204" pitchFamily="34" charset="0"/>
                  <a:buChar char="•"/>
                </a:pPr>
                <a:endParaRPr lang="es-ES"/>
              </a:p>
            </p:txBody>
          </p:sp>
        </p:grpSp>
      </p:grpSp>
      <p:sp>
        <p:nvSpPr>
          <p:cNvPr id="41" name="object 6">
            <a:extLst>
              <a:ext uri="{FF2B5EF4-FFF2-40B4-BE49-F238E27FC236}">
                <a16:creationId xmlns:a16="http://schemas.microsoft.com/office/drawing/2014/main" id="{5A7BF325-B33F-D28B-96EB-54C80A90B86A}"/>
              </a:ext>
            </a:extLst>
          </p:cNvPr>
          <p:cNvSpPr/>
          <p:nvPr/>
        </p:nvSpPr>
        <p:spPr>
          <a:xfrm>
            <a:off x="6944868" y="220979"/>
            <a:ext cx="1894332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C7CA3788-07BC-7168-C921-3A911B1CAF72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Imagen 70">
            <a:extLst>
              <a:ext uri="{FF2B5EF4-FFF2-40B4-BE49-F238E27FC236}">
                <a16:creationId xmlns:a16="http://schemas.microsoft.com/office/drawing/2014/main" id="{D0B0D977-377A-B26E-6C6F-04211134E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sp>
        <p:nvSpPr>
          <p:cNvPr id="44" name="QuadreDeText 43">
            <a:extLst>
              <a:ext uri="{FF2B5EF4-FFF2-40B4-BE49-F238E27FC236}">
                <a16:creationId xmlns:a16="http://schemas.microsoft.com/office/drawing/2014/main" id="{59BA7E1C-805A-E189-4150-99C849CC5402}"/>
              </a:ext>
            </a:extLst>
          </p:cNvPr>
          <p:cNvSpPr txBox="1"/>
          <p:nvPr/>
        </p:nvSpPr>
        <p:spPr>
          <a:xfrm>
            <a:off x="6916428" y="318044"/>
            <a:ext cx="1922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ca-ES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ca-ES" sz="1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5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CC9EB338-E568-41DC-8B43-58E08132A40F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Imagen 70">
            <a:extLst>
              <a:ext uri="{FF2B5EF4-FFF2-40B4-BE49-F238E27FC236}">
                <a16:creationId xmlns:a16="http://schemas.microsoft.com/office/drawing/2014/main" id="{362215F5-AB56-43AE-AAAE-E0FA6CF0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grpSp>
        <p:nvGrpSpPr>
          <p:cNvPr id="25" name="Grupo 12">
            <a:extLst>
              <a:ext uri="{FF2B5EF4-FFF2-40B4-BE49-F238E27FC236}">
                <a16:creationId xmlns:a16="http://schemas.microsoft.com/office/drawing/2014/main" id="{29F182DB-5573-44FE-8CF1-191CE994D501}"/>
              </a:ext>
            </a:extLst>
          </p:cNvPr>
          <p:cNvGrpSpPr/>
          <p:nvPr/>
        </p:nvGrpSpPr>
        <p:grpSpPr>
          <a:xfrm>
            <a:off x="3746914" y="4822635"/>
            <a:ext cx="2650503" cy="1634405"/>
            <a:chOff x="4961518" y="4461472"/>
            <a:chExt cx="3004715" cy="1728145"/>
          </a:xfrm>
        </p:grpSpPr>
        <p:sp>
          <p:nvSpPr>
            <p:cNvPr id="26" name="Rectángulo 11">
              <a:extLst>
                <a:ext uri="{FF2B5EF4-FFF2-40B4-BE49-F238E27FC236}">
                  <a16:creationId xmlns:a16="http://schemas.microsoft.com/office/drawing/2014/main" id="{2A4AD94E-404E-4992-A71B-E0CF75200EF9}"/>
                </a:ext>
              </a:extLst>
            </p:cNvPr>
            <p:cNvSpPr/>
            <p:nvPr/>
          </p:nvSpPr>
          <p:spPr>
            <a:xfrm>
              <a:off x="4961518" y="4461472"/>
              <a:ext cx="2920136" cy="154123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7" name="Picture 7" descr="Imatge">
              <a:extLst>
                <a:ext uri="{FF2B5EF4-FFF2-40B4-BE49-F238E27FC236}">
                  <a16:creationId xmlns:a16="http://schemas.microsoft.com/office/drawing/2014/main" id="{8130D488-DE54-4170-8252-7B8EE327E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"/>
            <a:stretch/>
          </p:blipFill>
          <p:spPr bwMode="auto">
            <a:xfrm>
              <a:off x="5183462" y="4720893"/>
              <a:ext cx="2782771" cy="1468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ángulo 7">
            <a:extLst>
              <a:ext uri="{FF2B5EF4-FFF2-40B4-BE49-F238E27FC236}">
                <a16:creationId xmlns:a16="http://schemas.microsoft.com/office/drawing/2014/main" id="{4DF68C00-B75B-4F9C-9E60-66700F489E7E}"/>
              </a:ext>
            </a:extLst>
          </p:cNvPr>
          <p:cNvSpPr/>
          <p:nvPr/>
        </p:nvSpPr>
        <p:spPr>
          <a:xfrm>
            <a:off x="339079" y="1261824"/>
            <a:ext cx="38424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b="1" dirty="0" err="1">
                <a:latin typeface="Arial"/>
                <a:cs typeface="Arial"/>
              </a:rPr>
              <a:t>Brunchs</a:t>
            </a:r>
            <a:r>
              <a:rPr lang="es-ES" sz="2100" b="1" dirty="0">
                <a:latin typeface="Arial"/>
                <a:cs typeface="Arial"/>
              </a:rPr>
              <a:t> de innovación</a:t>
            </a:r>
          </a:p>
        </p:txBody>
      </p:sp>
      <p:sp>
        <p:nvSpPr>
          <p:cNvPr id="29" name="Rectángulo 4">
            <a:extLst>
              <a:ext uri="{FF2B5EF4-FFF2-40B4-BE49-F238E27FC236}">
                <a16:creationId xmlns:a16="http://schemas.microsoft.com/office/drawing/2014/main" id="{27515B8B-69ED-4C65-89E0-5C1D3AD1FBE4}"/>
              </a:ext>
            </a:extLst>
          </p:cNvPr>
          <p:cNvSpPr/>
          <p:nvPr/>
        </p:nvSpPr>
        <p:spPr>
          <a:xfrm>
            <a:off x="1363357" y="1996181"/>
            <a:ext cx="3143116" cy="67563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cap="all" dirty="0">
                <a:solidFill>
                  <a:srgbClr val="222222"/>
                </a:solidFill>
                <a:latin typeface="Arial"/>
                <a:cs typeface="Arial"/>
              </a:rPr>
              <a:t>APPS DE SALUD   </a:t>
            </a:r>
          </a:p>
          <a:p>
            <a:pPr>
              <a:lnSpc>
                <a:spcPct val="150000"/>
              </a:lnSpc>
            </a:pPr>
            <a:r>
              <a:rPr lang="da-DK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MARZO 5 / 2021</a:t>
            </a:r>
          </a:p>
        </p:txBody>
      </p:sp>
      <p:graphicFrame>
        <p:nvGraphicFramePr>
          <p:cNvPr id="30" name="Objeto 1">
            <a:extLst>
              <a:ext uri="{FF2B5EF4-FFF2-40B4-BE49-F238E27FC236}">
                <a16:creationId xmlns:a16="http://schemas.microsoft.com/office/drawing/2014/main" id="{DA9B8D9C-D80D-4E74-8625-DB43C71E4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81" y="2101916"/>
          <a:ext cx="823215" cy="82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42960" imgH="642960" progId="Photoshop.Image.13">
                  <p:embed/>
                </p:oleObj>
              </mc:Choice>
              <mc:Fallback>
                <p:oleObj name="Image" r:id="rId4" imgW="642960" imgH="642960" progId="Photoshop.Image.13">
                  <p:embed/>
                  <p:pic>
                    <p:nvPicPr>
                      <p:cNvPr id="30" name="Objeto 1">
                        <a:extLst>
                          <a:ext uri="{FF2B5EF4-FFF2-40B4-BE49-F238E27FC236}">
                            <a16:creationId xmlns:a16="http://schemas.microsoft.com/office/drawing/2014/main" id="{DA9B8D9C-D80D-4E74-8625-DB43C71E4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81" y="2101916"/>
                        <a:ext cx="823215" cy="82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">
            <a:extLst>
              <a:ext uri="{FF2B5EF4-FFF2-40B4-BE49-F238E27FC236}">
                <a16:creationId xmlns:a16="http://schemas.microsoft.com/office/drawing/2014/main" id="{02523857-9704-4FEA-8E85-555B0C29D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7817" y="2047608"/>
          <a:ext cx="789383" cy="77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9066600" imgH="8838000" progId="Photoshop.Image.13">
                  <p:embed/>
                </p:oleObj>
              </mc:Choice>
              <mc:Fallback>
                <p:oleObj name="Image" r:id="rId6" imgW="9066600" imgH="8838000" progId="Photoshop.Image.13">
                  <p:embed/>
                  <p:pic>
                    <p:nvPicPr>
                      <p:cNvPr id="31" name="Objeto 3">
                        <a:extLst>
                          <a:ext uri="{FF2B5EF4-FFF2-40B4-BE49-F238E27FC236}">
                            <a16:creationId xmlns:a16="http://schemas.microsoft.com/office/drawing/2014/main" id="{02523857-9704-4FEA-8E85-555B0C29D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7817" y="2047608"/>
                        <a:ext cx="789383" cy="771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agen 5">
            <a:extLst>
              <a:ext uri="{FF2B5EF4-FFF2-40B4-BE49-F238E27FC236}">
                <a16:creationId xmlns:a16="http://schemas.microsoft.com/office/drawing/2014/main" id="{38369083-3C6C-49D6-99E7-FF58193DA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66" y="2882629"/>
            <a:ext cx="1523392" cy="358445"/>
          </a:xfrm>
          <a:prstGeom prst="rect">
            <a:avLst/>
          </a:prstGeom>
        </p:spPr>
      </p:pic>
      <p:pic>
        <p:nvPicPr>
          <p:cNvPr id="33" name="Picture 4" descr="http://hubb30.cat/sites/default/files/styles/imatge_1000px/public/scempresarial.jpg?itok=hp8rw7p6">
            <a:extLst>
              <a:ext uri="{FF2B5EF4-FFF2-40B4-BE49-F238E27FC236}">
                <a16:creationId xmlns:a16="http://schemas.microsoft.com/office/drawing/2014/main" id="{13FDBA24-D433-46EB-B2B4-8F18D8A1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19" y="2825020"/>
            <a:ext cx="677823" cy="4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hubb30.cat/sites/default/files/styles/imatge_1000px/public/mdlogocoreocupacio.jpg?itok=n-gwGkP8">
            <a:extLst>
              <a:ext uri="{FF2B5EF4-FFF2-40B4-BE49-F238E27FC236}">
                <a16:creationId xmlns:a16="http://schemas.microsoft.com/office/drawing/2014/main" id="{5D2E5C0D-3E44-4D50-8F24-CA99C707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51" y="2788671"/>
            <a:ext cx="930195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tge 10">
            <a:extLst>
              <a:ext uri="{FF2B5EF4-FFF2-40B4-BE49-F238E27FC236}">
                <a16:creationId xmlns:a16="http://schemas.microsoft.com/office/drawing/2014/main" id="{0455EBAA-0F94-404D-876B-38B7B27E9C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515" y="3542821"/>
            <a:ext cx="997461" cy="780098"/>
          </a:xfrm>
          <a:prstGeom prst="rect">
            <a:avLst/>
          </a:prstGeom>
        </p:spPr>
      </p:pic>
      <p:sp>
        <p:nvSpPr>
          <p:cNvPr id="36" name="Rectángulo 4">
            <a:extLst>
              <a:ext uri="{FF2B5EF4-FFF2-40B4-BE49-F238E27FC236}">
                <a16:creationId xmlns:a16="http://schemas.microsoft.com/office/drawing/2014/main" id="{313922AA-2169-4556-959A-2733DDA7FEB6}"/>
              </a:ext>
            </a:extLst>
          </p:cNvPr>
          <p:cNvSpPr/>
          <p:nvPr/>
        </p:nvSpPr>
        <p:spPr>
          <a:xfrm>
            <a:off x="1336158" y="3668919"/>
            <a:ext cx="5913622" cy="68076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>
                <a:latin typeface="Arial"/>
                <a:ea typeface="+mn-lt"/>
                <a:cs typeface="+mn-lt"/>
              </a:rPr>
              <a:t>SLOW TOURISM: El binomio turismo de proximidad e industrial </a:t>
            </a:r>
            <a:r>
              <a:rPr lang="da-DK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Oct</a:t>
            </a:r>
            <a:r>
              <a:rPr lang="da-DK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29 / 2021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37" name="Imatge 11">
            <a:extLst>
              <a:ext uri="{FF2B5EF4-FFF2-40B4-BE49-F238E27FC236}">
                <a16:creationId xmlns:a16="http://schemas.microsoft.com/office/drawing/2014/main" id="{5B0A1676-DF15-4E48-B71D-956003AB4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9652" y="4376174"/>
            <a:ext cx="1118191" cy="424426"/>
          </a:xfrm>
          <a:prstGeom prst="rect">
            <a:avLst/>
          </a:prstGeom>
        </p:spPr>
      </p:pic>
      <p:pic>
        <p:nvPicPr>
          <p:cNvPr id="38" name="Imatge 11" descr="Imatge que conté text&#10;&#10;Descripció generada automàticament">
            <a:extLst>
              <a:ext uri="{FF2B5EF4-FFF2-40B4-BE49-F238E27FC236}">
                <a16:creationId xmlns:a16="http://schemas.microsoft.com/office/drawing/2014/main" id="{EFF47186-32EF-43F0-87E3-A3C5B38AA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6079" y="4434059"/>
            <a:ext cx="891906" cy="348681"/>
          </a:xfrm>
          <a:prstGeom prst="rect">
            <a:avLst/>
          </a:prstGeom>
        </p:spPr>
      </p:pic>
      <p:grpSp>
        <p:nvGrpSpPr>
          <p:cNvPr id="39" name="Grupo 13">
            <a:extLst>
              <a:ext uri="{FF2B5EF4-FFF2-40B4-BE49-F238E27FC236}">
                <a16:creationId xmlns:a16="http://schemas.microsoft.com/office/drawing/2014/main" id="{8889C57C-1E23-49C4-8A7B-97A64C5F0DFD}"/>
              </a:ext>
            </a:extLst>
          </p:cNvPr>
          <p:cNvGrpSpPr/>
          <p:nvPr/>
        </p:nvGrpSpPr>
        <p:grpSpPr>
          <a:xfrm>
            <a:off x="5946144" y="3962400"/>
            <a:ext cx="2534306" cy="1619726"/>
            <a:chOff x="7928192" y="3896720"/>
            <a:chExt cx="3379074" cy="2159635"/>
          </a:xfrm>
        </p:grpSpPr>
        <p:sp>
          <p:nvSpPr>
            <p:cNvPr id="40" name="Rectángulo 31">
              <a:extLst>
                <a:ext uri="{FF2B5EF4-FFF2-40B4-BE49-F238E27FC236}">
                  <a16:creationId xmlns:a16="http://schemas.microsoft.com/office/drawing/2014/main" id="{1D18B73F-AF23-42F9-A684-8C83798B4FA4}"/>
                </a:ext>
              </a:extLst>
            </p:cNvPr>
            <p:cNvSpPr/>
            <p:nvPr/>
          </p:nvSpPr>
          <p:spPr>
            <a:xfrm>
              <a:off x="7928192" y="3896720"/>
              <a:ext cx="2976654" cy="1608632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ángulo 28">
              <a:extLst>
                <a:ext uri="{FF2B5EF4-FFF2-40B4-BE49-F238E27FC236}">
                  <a16:creationId xmlns:a16="http://schemas.microsoft.com/office/drawing/2014/main" id="{C46A825E-F8D5-48C2-9569-A71EA537B694}"/>
                </a:ext>
              </a:extLst>
            </p:cNvPr>
            <p:cNvSpPr/>
            <p:nvPr/>
          </p:nvSpPr>
          <p:spPr>
            <a:xfrm>
              <a:off x="8125024" y="4204280"/>
              <a:ext cx="3182242" cy="1852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392 </a:t>
              </a:r>
              <a:r>
                <a: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Inscritos</a:t>
              </a:r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 </a:t>
              </a:r>
            </a:p>
            <a:p>
              <a:r>
                <a:rPr lang="ca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Empresas: 113</a:t>
              </a:r>
            </a:p>
            <a:p>
              <a:r>
                <a:rPr lang="ca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Personal investigador: 103</a:t>
              </a:r>
            </a:p>
            <a:p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Ayuntamientos: 25</a:t>
              </a:r>
            </a:p>
            <a:p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Entidades: </a:t>
              </a:r>
              <a:r>
                <a:rPr lang="ca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117</a:t>
              </a:r>
            </a:p>
            <a:p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Hospitales</a:t>
              </a:r>
              <a:r>
                <a:rPr lang="ca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: 27</a:t>
              </a:r>
            </a:p>
            <a:p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Ciudadanos: 7</a:t>
              </a:r>
              <a:endPara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" name="Grupo 14">
            <a:extLst>
              <a:ext uri="{FF2B5EF4-FFF2-40B4-BE49-F238E27FC236}">
                <a16:creationId xmlns:a16="http://schemas.microsoft.com/office/drawing/2014/main" id="{A5616741-A92D-44FF-B1E0-BA25AAA29964}"/>
              </a:ext>
            </a:extLst>
          </p:cNvPr>
          <p:cNvGrpSpPr/>
          <p:nvPr/>
        </p:nvGrpSpPr>
        <p:grpSpPr>
          <a:xfrm>
            <a:off x="7279909" y="3144465"/>
            <a:ext cx="1439998" cy="1262410"/>
            <a:chOff x="9777568" y="3049619"/>
            <a:chExt cx="1919997" cy="1683213"/>
          </a:xfrm>
        </p:grpSpPr>
        <p:sp>
          <p:nvSpPr>
            <p:cNvPr id="65" name="Elipse 2">
              <a:extLst>
                <a:ext uri="{FF2B5EF4-FFF2-40B4-BE49-F238E27FC236}">
                  <a16:creationId xmlns:a16="http://schemas.microsoft.com/office/drawing/2014/main" id="{C71DB8AA-8D8B-446A-B227-981BC7CFFA25}"/>
                </a:ext>
              </a:extLst>
            </p:cNvPr>
            <p:cNvSpPr/>
            <p:nvPr/>
          </p:nvSpPr>
          <p:spPr>
            <a:xfrm>
              <a:off x="9897213" y="3063840"/>
              <a:ext cx="1640893" cy="1668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600"/>
            </a:p>
          </p:txBody>
        </p:sp>
        <p:sp>
          <p:nvSpPr>
            <p:cNvPr id="66" name="Rectángulo 19">
              <a:extLst>
                <a:ext uri="{FF2B5EF4-FFF2-40B4-BE49-F238E27FC236}">
                  <a16:creationId xmlns:a16="http://schemas.microsoft.com/office/drawing/2014/main" id="{74E27A7D-323C-4F18-8EC6-97C647F147BB}"/>
                </a:ext>
              </a:extLst>
            </p:cNvPr>
            <p:cNvSpPr/>
            <p:nvPr/>
          </p:nvSpPr>
          <p:spPr>
            <a:xfrm>
              <a:off x="9777568" y="3049619"/>
              <a:ext cx="1919997" cy="1318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3</a:t>
              </a:r>
              <a:r>
                <a:rPr lang="es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 </a:t>
              </a:r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Informes de </a:t>
              </a:r>
            </a:p>
            <a:p>
              <a:pPr algn="ctr"/>
              <a:r>
                <a:rPr lang="ca-E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vigilancia</a:t>
              </a:r>
              <a:r>
                <a:rPr lang="ca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tecnológica</a:t>
              </a:r>
              <a:endParaRPr lang="ca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ángulo 29">
            <a:extLst>
              <a:ext uri="{FF2B5EF4-FFF2-40B4-BE49-F238E27FC236}">
                <a16:creationId xmlns:a16="http://schemas.microsoft.com/office/drawing/2014/main" id="{BBF0C8A3-F893-4CAA-B09E-6C5580ADB419}"/>
              </a:ext>
            </a:extLst>
          </p:cNvPr>
          <p:cNvSpPr/>
          <p:nvPr/>
        </p:nvSpPr>
        <p:spPr>
          <a:xfrm>
            <a:off x="4313505" y="1981200"/>
            <a:ext cx="4512789" cy="67563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b="1" cap="all" dirty="0">
                <a:solidFill>
                  <a:srgbClr val="222222"/>
                </a:solidFill>
                <a:latin typeface="Arial"/>
                <a:cs typeface="Arial"/>
              </a:rPr>
              <a:t>COMUNIDADES VIRTUALES DE APRENDIZAJE </a:t>
            </a:r>
            <a:r>
              <a:rPr lang="ca-ES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ABR 30 / 2021</a:t>
            </a:r>
          </a:p>
        </p:txBody>
      </p:sp>
      <p:sp>
        <p:nvSpPr>
          <p:cNvPr id="68" name="object 8">
            <a:extLst>
              <a:ext uri="{FF2B5EF4-FFF2-40B4-BE49-F238E27FC236}">
                <a16:creationId xmlns:a16="http://schemas.microsoft.com/office/drawing/2014/main" id="{9AB1AF89-9449-485D-8A99-AD4BC8504D14}"/>
              </a:ext>
            </a:extLst>
          </p:cNvPr>
          <p:cNvSpPr txBox="1"/>
          <p:nvPr/>
        </p:nvSpPr>
        <p:spPr>
          <a:xfrm>
            <a:off x="7074154" y="387476"/>
            <a:ext cx="127254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6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CC9EB338-E568-41DC-8B43-58E08132A40F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Imagen 70">
            <a:extLst>
              <a:ext uri="{FF2B5EF4-FFF2-40B4-BE49-F238E27FC236}">
                <a16:creationId xmlns:a16="http://schemas.microsoft.com/office/drawing/2014/main" id="{362215F5-AB56-43AE-AAAE-E0FA6CF0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sp>
        <p:nvSpPr>
          <p:cNvPr id="43" name="Rectángulo 21">
            <a:extLst>
              <a:ext uri="{FF2B5EF4-FFF2-40B4-BE49-F238E27FC236}">
                <a16:creationId xmlns:a16="http://schemas.microsoft.com/office/drawing/2014/main" id="{F0B0808A-B774-4A38-A16B-6A854C8F1AA3}"/>
              </a:ext>
            </a:extLst>
          </p:cNvPr>
          <p:cNvSpPr/>
          <p:nvPr/>
        </p:nvSpPr>
        <p:spPr>
          <a:xfrm>
            <a:off x="381000" y="1240642"/>
            <a:ext cx="52018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100" b="1" dirty="0" err="1">
                <a:latin typeface="Arial"/>
                <a:cs typeface="Arial"/>
              </a:rPr>
              <a:t>Matinales</a:t>
            </a:r>
            <a:r>
              <a:rPr lang="ca-E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ca-ES" sz="2100" b="1" dirty="0">
                <a:latin typeface="Arial"/>
                <a:cs typeface="Arial"/>
              </a:rPr>
              <a:t>de </a:t>
            </a:r>
            <a:r>
              <a:rPr lang="ca-ES" sz="2100" b="1" dirty="0" err="1">
                <a:latin typeface="Arial"/>
                <a:cs typeface="Arial"/>
              </a:rPr>
              <a:t>innovación</a:t>
            </a:r>
            <a:endParaRPr lang="ca-ES" sz="2100" b="1" dirty="0">
              <a:latin typeface="Arial"/>
              <a:cs typeface="Arial"/>
            </a:endParaRPr>
          </a:p>
        </p:txBody>
      </p:sp>
      <p:sp>
        <p:nvSpPr>
          <p:cNvPr id="44" name="Rectángulo 38">
            <a:extLst>
              <a:ext uri="{FF2B5EF4-FFF2-40B4-BE49-F238E27FC236}">
                <a16:creationId xmlns:a16="http://schemas.microsoft.com/office/drawing/2014/main" id="{7749E674-587D-4CA7-8D89-3B5785722CD4}"/>
              </a:ext>
            </a:extLst>
          </p:cNvPr>
          <p:cNvSpPr/>
          <p:nvPr/>
        </p:nvSpPr>
        <p:spPr>
          <a:xfrm>
            <a:off x="560678" y="4155658"/>
            <a:ext cx="2868350" cy="1307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  <a:p>
            <a:r>
              <a: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Empresas: 89</a:t>
            </a:r>
          </a:p>
          <a:p>
            <a:r>
              <a: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investigador: 42</a:t>
            </a:r>
          </a:p>
          <a:p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Ayuntamientos</a:t>
            </a:r>
            <a:r>
              <a: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</a:p>
          <a:p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ca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</a:t>
            </a:r>
          </a:p>
        </p:txBody>
      </p:sp>
      <p:grpSp>
        <p:nvGrpSpPr>
          <p:cNvPr id="45" name="Grupo 16">
            <a:extLst>
              <a:ext uri="{FF2B5EF4-FFF2-40B4-BE49-F238E27FC236}">
                <a16:creationId xmlns:a16="http://schemas.microsoft.com/office/drawing/2014/main" id="{5DCA8F9C-40CE-4B0F-AF28-458AEFDE2CAD}"/>
              </a:ext>
            </a:extLst>
          </p:cNvPr>
          <p:cNvGrpSpPr/>
          <p:nvPr/>
        </p:nvGrpSpPr>
        <p:grpSpPr>
          <a:xfrm>
            <a:off x="400995" y="1941647"/>
            <a:ext cx="4512156" cy="851611"/>
            <a:chOff x="479622" y="2923840"/>
            <a:chExt cx="2555777" cy="851611"/>
          </a:xfrm>
        </p:grpSpPr>
        <p:sp>
          <p:nvSpPr>
            <p:cNvPr id="46" name="Rectángulo 17">
              <a:extLst>
                <a:ext uri="{FF2B5EF4-FFF2-40B4-BE49-F238E27FC236}">
                  <a16:creationId xmlns:a16="http://schemas.microsoft.com/office/drawing/2014/main" id="{C64ABE88-570D-4E88-9C7D-A6C27E1385AD}"/>
                </a:ext>
              </a:extLst>
            </p:cNvPr>
            <p:cNvSpPr/>
            <p:nvPr/>
          </p:nvSpPr>
          <p:spPr>
            <a:xfrm>
              <a:off x="479622" y="2923840"/>
              <a:ext cx="25557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400" b="1" cap="all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SBD ESPORT HUB</a:t>
              </a:r>
            </a:p>
          </p:txBody>
        </p:sp>
        <p:sp>
          <p:nvSpPr>
            <p:cNvPr id="47" name="Rectángulo 18">
              <a:extLst>
                <a:ext uri="{FF2B5EF4-FFF2-40B4-BE49-F238E27FC236}">
                  <a16:creationId xmlns:a16="http://schemas.microsoft.com/office/drawing/2014/main" id="{FC90AA38-E99A-463F-854F-C54B1163E7CE}"/>
                </a:ext>
              </a:extLst>
            </p:cNvPr>
            <p:cNvSpPr/>
            <p:nvPr/>
          </p:nvSpPr>
          <p:spPr>
            <a:xfrm>
              <a:off x="491715" y="3252231"/>
              <a:ext cx="8600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FEBR. 26 / 2021</a:t>
              </a:r>
            </a:p>
            <a:p>
              <a:r>
                <a:rPr lang="pt-BR" sz="14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ABR. 02 / 2021</a:t>
              </a:r>
              <a:endParaRPr lang="pt-B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bject 15">
            <a:extLst>
              <a:ext uri="{FF2B5EF4-FFF2-40B4-BE49-F238E27FC236}">
                <a16:creationId xmlns:a16="http://schemas.microsoft.com/office/drawing/2014/main" id="{74972EB7-BF1B-4BD9-8220-F406C284F611}"/>
              </a:ext>
            </a:extLst>
          </p:cNvPr>
          <p:cNvSpPr/>
          <p:nvPr/>
        </p:nvSpPr>
        <p:spPr>
          <a:xfrm>
            <a:off x="591755" y="3125090"/>
            <a:ext cx="1403098" cy="505670"/>
          </a:xfrm>
          <a:prstGeom prst="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Picture 10" descr="http://hubb30.cat/sites/default/files/styles/imatge_1000px/public/logo_ire.jpg?itok=R4pj4W4e">
            <a:extLst>
              <a:ext uri="{FF2B5EF4-FFF2-40B4-BE49-F238E27FC236}">
                <a16:creationId xmlns:a16="http://schemas.microsoft.com/office/drawing/2014/main" id="{04E4AFAE-2D72-4E70-B1A7-80525242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12" y="3105856"/>
            <a:ext cx="156845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o 11">
            <a:extLst>
              <a:ext uri="{FF2B5EF4-FFF2-40B4-BE49-F238E27FC236}">
                <a16:creationId xmlns:a16="http://schemas.microsoft.com/office/drawing/2014/main" id="{C2138A11-D7BD-4EF3-9694-49F2AD7CAFB2}"/>
              </a:ext>
            </a:extLst>
          </p:cNvPr>
          <p:cNvGrpSpPr/>
          <p:nvPr/>
        </p:nvGrpSpPr>
        <p:grpSpPr>
          <a:xfrm>
            <a:off x="2657073" y="4889724"/>
            <a:ext cx="1470840" cy="1307914"/>
            <a:chOff x="4167096" y="5051248"/>
            <a:chExt cx="1470840" cy="1307914"/>
          </a:xfrm>
        </p:grpSpPr>
        <p:sp>
          <p:nvSpPr>
            <p:cNvPr id="51" name="Elipse 24">
              <a:extLst>
                <a:ext uri="{FF2B5EF4-FFF2-40B4-BE49-F238E27FC236}">
                  <a16:creationId xmlns:a16="http://schemas.microsoft.com/office/drawing/2014/main" id="{BC145621-5323-4E59-913D-D89288BDF062}"/>
                </a:ext>
              </a:extLst>
            </p:cNvPr>
            <p:cNvSpPr/>
            <p:nvPr/>
          </p:nvSpPr>
          <p:spPr>
            <a:xfrm>
              <a:off x="4253224" y="5059741"/>
              <a:ext cx="1295400" cy="12994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2" name="Rectángulo 26">
              <a:extLst>
                <a:ext uri="{FF2B5EF4-FFF2-40B4-BE49-F238E27FC236}">
                  <a16:creationId xmlns:a16="http://schemas.microsoft.com/office/drawing/2014/main" id="{1C9C62C6-CBE0-4C2A-9C68-D51F4387AC69}"/>
                </a:ext>
              </a:extLst>
            </p:cNvPr>
            <p:cNvSpPr/>
            <p:nvPr/>
          </p:nvSpPr>
          <p:spPr>
            <a:xfrm>
              <a:off x="4167096" y="5051248"/>
              <a:ext cx="1470840" cy="1038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</a:t>
              </a:r>
            </a:p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SABADELL ESPORT HUB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ángulo 28">
            <a:extLst>
              <a:ext uri="{FF2B5EF4-FFF2-40B4-BE49-F238E27FC236}">
                <a16:creationId xmlns:a16="http://schemas.microsoft.com/office/drawing/2014/main" id="{330BB2F2-1B2B-452D-BF35-439027BCE3CE}"/>
              </a:ext>
            </a:extLst>
          </p:cNvPr>
          <p:cNvSpPr/>
          <p:nvPr/>
        </p:nvSpPr>
        <p:spPr>
          <a:xfrm>
            <a:off x="4108462" y="1940791"/>
            <a:ext cx="4512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cap="al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B30, </a:t>
            </a:r>
            <a:r>
              <a:rPr lang="fr-FR" sz="1400" b="1" cap="all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mÀs</a:t>
            </a:r>
            <a:r>
              <a:rPr lang="fr-FR" sz="1400" b="1" cap="al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cap="all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Allà</a:t>
            </a:r>
            <a:r>
              <a:rPr lang="fr-FR" sz="1400" b="1" cap="al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1400" b="1" cap="all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circulariDaD</a:t>
            </a:r>
            <a:endParaRPr lang="fr-FR" sz="1400" b="1" cap="all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30">
            <a:extLst>
              <a:ext uri="{FF2B5EF4-FFF2-40B4-BE49-F238E27FC236}">
                <a16:creationId xmlns:a16="http://schemas.microsoft.com/office/drawing/2014/main" id="{38B90EB2-DAC6-4DBF-BEE7-88D231A3D806}"/>
              </a:ext>
            </a:extLst>
          </p:cNvPr>
          <p:cNvSpPr/>
          <p:nvPr/>
        </p:nvSpPr>
        <p:spPr>
          <a:xfrm>
            <a:off x="4148055" y="2269183"/>
            <a:ext cx="140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</a:t>
            </a:r>
          </a:p>
          <a:p>
            <a:r>
              <a:rPr lang="pt-BR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19 / 2021</a:t>
            </a:r>
          </a:p>
        </p:txBody>
      </p:sp>
      <p:grpSp>
        <p:nvGrpSpPr>
          <p:cNvPr id="55" name="Grupo 40">
            <a:extLst>
              <a:ext uri="{FF2B5EF4-FFF2-40B4-BE49-F238E27FC236}">
                <a16:creationId xmlns:a16="http://schemas.microsoft.com/office/drawing/2014/main" id="{3FB0E7FE-4523-4483-92BB-5A887D06031B}"/>
              </a:ext>
            </a:extLst>
          </p:cNvPr>
          <p:cNvGrpSpPr/>
          <p:nvPr/>
        </p:nvGrpSpPr>
        <p:grpSpPr>
          <a:xfrm>
            <a:off x="4257017" y="3234224"/>
            <a:ext cx="4363601" cy="2776841"/>
            <a:chOff x="6473077" y="3135202"/>
            <a:chExt cx="4255213" cy="2666319"/>
          </a:xfrm>
        </p:grpSpPr>
        <p:pic>
          <p:nvPicPr>
            <p:cNvPr id="56" name="Imagen 13">
              <a:extLst>
                <a:ext uri="{FF2B5EF4-FFF2-40B4-BE49-F238E27FC236}">
                  <a16:creationId xmlns:a16="http://schemas.microsoft.com/office/drawing/2014/main" id="{68E6F970-2BBB-474F-BDF4-048C596BA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541" y="3800176"/>
              <a:ext cx="1567110" cy="1567110"/>
            </a:xfrm>
            <a:prstGeom prst="rect">
              <a:avLst/>
            </a:prstGeom>
          </p:spPr>
        </p:pic>
        <p:pic>
          <p:nvPicPr>
            <p:cNvPr id="57" name="Imagen 15">
              <a:extLst>
                <a:ext uri="{FF2B5EF4-FFF2-40B4-BE49-F238E27FC236}">
                  <a16:creationId xmlns:a16="http://schemas.microsoft.com/office/drawing/2014/main" id="{5CE90DA6-2415-47D8-A728-E485695A5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923" y="5544761"/>
              <a:ext cx="972345" cy="256760"/>
            </a:xfrm>
            <a:prstGeom prst="rect">
              <a:avLst/>
            </a:prstGeom>
          </p:spPr>
        </p:pic>
        <p:pic>
          <p:nvPicPr>
            <p:cNvPr id="58" name="Imagen 22">
              <a:extLst>
                <a:ext uri="{FF2B5EF4-FFF2-40B4-BE49-F238E27FC236}">
                  <a16:creationId xmlns:a16="http://schemas.microsoft.com/office/drawing/2014/main" id="{B48A7D43-4E48-4B2A-9E49-240DB1DEB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" t="18958" r="2961" b="22178"/>
            <a:stretch/>
          </p:blipFill>
          <p:spPr>
            <a:xfrm>
              <a:off x="9652659" y="5004470"/>
              <a:ext cx="1075631" cy="358097"/>
            </a:xfrm>
            <a:prstGeom prst="rect">
              <a:avLst/>
            </a:prstGeom>
          </p:spPr>
        </p:pic>
        <p:pic>
          <p:nvPicPr>
            <p:cNvPr id="59" name="Imagen 29">
              <a:extLst>
                <a:ext uri="{FF2B5EF4-FFF2-40B4-BE49-F238E27FC236}">
                  <a16:creationId xmlns:a16="http://schemas.microsoft.com/office/drawing/2014/main" id="{E63BD713-BD18-4ADA-A872-84F17D201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26382" r="11572" b="27641"/>
            <a:stretch/>
          </p:blipFill>
          <p:spPr>
            <a:xfrm>
              <a:off x="6945158" y="4823879"/>
              <a:ext cx="748402" cy="451249"/>
            </a:xfrm>
            <a:prstGeom prst="rect">
              <a:avLst/>
            </a:prstGeom>
          </p:spPr>
        </p:pic>
        <p:pic>
          <p:nvPicPr>
            <p:cNvPr id="60" name="Imagen 32">
              <a:extLst>
                <a:ext uri="{FF2B5EF4-FFF2-40B4-BE49-F238E27FC236}">
                  <a16:creationId xmlns:a16="http://schemas.microsoft.com/office/drawing/2014/main" id="{453E236F-CD35-4838-B6B4-5D53CD8EE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77" y="4038841"/>
              <a:ext cx="1324974" cy="372956"/>
            </a:xfrm>
            <a:prstGeom prst="rect">
              <a:avLst/>
            </a:prstGeom>
          </p:spPr>
        </p:pic>
        <p:pic>
          <p:nvPicPr>
            <p:cNvPr id="61" name="Imagen 35">
              <a:extLst>
                <a:ext uri="{FF2B5EF4-FFF2-40B4-BE49-F238E27FC236}">
                  <a16:creationId xmlns:a16="http://schemas.microsoft.com/office/drawing/2014/main" id="{272E752E-3A60-40E8-B30C-75E99077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978" y="3200567"/>
              <a:ext cx="1230145" cy="569512"/>
            </a:xfrm>
            <a:prstGeom prst="rect">
              <a:avLst/>
            </a:prstGeom>
          </p:spPr>
        </p:pic>
        <p:pic>
          <p:nvPicPr>
            <p:cNvPr id="62" name="Imagen 36">
              <a:extLst>
                <a:ext uri="{FF2B5EF4-FFF2-40B4-BE49-F238E27FC236}">
                  <a16:creationId xmlns:a16="http://schemas.microsoft.com/office/drawing/2014/main" id="{9C601B8F-AFE5-44EB-8C28-DCBA59AB5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992" t="25489" r="10597" b="26137"/>
            <a:stretch/>
          </p:blipFill>
          <p:spPr>
            <a:xfrm>
              <a:off x="8887990" y="3135202"/>
              <a:ext cx="1720166" cy="539042"/>
            </a:xfrm>
            <a:prstGeom prst="rect">
              <a:avLst/>
            </a:prstGeom>
          </p:spPr>
        </p:pic>
        <p:pic>
          <p:nvPicPr>
            <p:cNvPr id="68" name="Imagen 39">
              <a:extLst>
                <a:ext uri="{FF2B5EF4-FFF2-40B4-BE49-F238E27FC236}">
                  <a16:creationId xmlns:a16="http://schemas.microsoft.com/office/drawing/2014/main" id="{C34F5F7D-F74C-42E4-BDB2-962A8ED95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9176" r="28588"/>
            <a:stretch/>
          </p:blipFill>
          <p:spPr>
            <a:xfrm>
              <a:off x="9667431" y="3760040"/>
              <a:ext cx="851230" cy="1023703"/>
            </a:xfrm>
            <a:prstGeom prst="rect">
              <a:avLst/>
            </a:prstGeom>
          </p:spPr>
        </p:pic>
      </p:grpSp>
      <p:sp>
        <p:nvSpPr>
          <p:cNvPr id="69" name="QuadreDeText 68">
            <a:extLst>
              <a:ext uri="{FF2B5EF4-FFF2-40B4-BE49-F238E27FC236}">
                <a16:creationId xmlns:a16="http://schemas.microsoft.com/office/drawing/2014/main" id="{57EFEB31-18E5-4998-8BA8-B78A8439A2E4}"/>
              </a:ext>
            </a:extLst>
          </p:cNvPr>
          <p:cNvSpPr txBox="1"/>
          <p:nvPr/>
        </p:nvSpPr>
        <p:spPr>
          <a:xfrm>
            <a:off x="4148055" y="2694801"/>
            <a:ext cx="5301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Matinal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definir objetivos i agendas compartidas</a:t>
            </a:r>
          </a:p>
        </p:txBody>
      </p:sp>
      <p:sp>
        <p:nvSpPr>
          <p:cNvPr id="70" name="object 8">
            <a:extLst>
              <a:ext uri="{FF2B5EF4-FFF2-40B4-BE49-F238E27FC236}">
                <a16:creationId xmlns:a16="http://schemas.microsoft.com/office/drawing/2014/main" id="{9D6BA458-C3C2-4921-859C-577F6EB5EF70}"/>
              </a:ext>
            </a:extLst>
          </p:cNvPr>
          <p:cNvSpPr txBox="1"/>
          <p:nvPr/>
        </p:nvSpPr>
        <p:spPr>
          <a:xfrm>
            <a:off x="7074154" y="387476"/>
            <a:ext cx="127254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6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CC9EB338-E568-41DC-8B43-58E08132A40F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Imagen 70">
            <a:extLst>
              <a:ext uri="{FF2B5EF4-FFF2-40B4-BE49-F238E27FC236}">
                <a16:creationId xmlns:a16="http://schemas.microsoft.com/office/drawing/2014/main" id="{362215F5-AB56-43AE-AAAE-E0FA6CF08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sp>
        <p:nvSpPr>
          <p:cNvPr id="26" name="CuadroTexto 12">
            <a:extLst>
              <a:ext uri="{FF2B5EF4-FFF2-40B4-BE49-F238E27FC236}">
                <a16:creationId xmlns:a16="http://schemas.microsoft.com/office/drawing/2014/main" id="{CFBA69FB-F012-4A80-9CB1-9A624A360357}"/>
              </a:ext>
            </a:extLst>
          </p:cNvPr>
          <p:cNvSpPr txBox="1"/>
          <p:nvPr/>
        </p:nvSpPr>
        <p:spPr>
          <a:xfrm>
            <a:off x="381000" y="1254775"/>
            <a:ext cx="5064829" cy="3670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s-ES" sz="2100" b="1" dirty="0">
                <a:latin typeface="Arial"/>
                <a:cs typeface="Arial"/>
              </a:rPr>
              <a:t>Innovación</a:t>
            </a:r>
            <a:r>
              <a:rPr lang="es-ES" sz="2000" b="1" dirty="0">
                <a:latin typeface="Arial"/>
                <a:cs typeface="Arial"/>
              </a:rPr>
              <a:t> en el Territorio</a:t>
            </a:r>
          </a:p>
        </p:txBody>
      </p:sp>
      <p:sp>
        <p:nvSpPr>
          <p:cNvPr id="27" name="2 CuadroTexto">
            <a:extLst>
              <a:ext uri="{FF2B5EF4-FFF2-40B4-BE49-F238E27FC236}">
                <a16:creationId xmlns:a16="http://schemas.microsoft.com/office/drawing/2014/main" id="{E8698FD1-F1E8-4F6B-B8B0-B0003E12A3B1}"/>
              </a:ext>
            </a:extLst>
          </p:cNvPr>
          <p:cNvSpPr txBox="1"/>
          <p:nvPr/>
        </p:nvSpPr>
        <p:spPr>
          <a:xfrm>
            <a:off x="962452" y="3156909"/>
            <a:ext cx="320875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>
              <a:spcAft>
                <a:spcPts val="600"/>
              </a:spcAft>
              <a:buSzPct val="120000"/>
            </a:pP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Co-crear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diseñar el nuevo espacio de innovación del ayuntamiento con todos los agentes del municipio.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Ajuntament de Molins de Rei - Lloc web oficial">
            <a:extLst>
              <a:ext uri="{FF2B5EF4-FFF2-40B4-BE49-F238E27FC236}">
                <a16:creationId xmlns:a16="http://schemas.microsoft.com/office/drawing/2014/main" id="{0F0038AC-E95F-48AE-9754-96CAC687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8" y="4398675"/>
            <a:ext cx="2219492" cy="7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juntament-de-Ripollet - Benvinguts a la 39a Edició de La Setmana del  Llibre en Català">
            <a:extLst>
              <a:ext uri="{FF2B5EF4-FFF2-40B4-BE49-F238E27FC236}">
                <a16:creationId xmlns:a16="http://schemas.microsoft.com/office/drawing/2014/main" id="{C757E6F8-3556-4072-976A-59C49BEB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1042"/>
            <a:ext cx="2064001" cy="9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 CuadroTexto">
            <a:extLst>
              <a:ext uri="{FF2B5EF4-FFF2-40B4-BE49-F238E27FC236}">
                <a16:creationId xmlns:a16="http://schemas.microsoft.com/office/drawing/2014/main" id="{0B3513C1-4689-4A7E-AC94-D4E72E9CABA0}"/>
              </a:ext>
            </a:extLst>
          </p:cNvPr>
          <p:cNvSpPr txBox="1"/>
          <p:nvPr/>
        </p:nvSpPr>
        <p:spPr>
          <a:xfrm>
            <a:off x="857120" y="5260449"/>
            <a:ext cx="311717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>
              <a:spcAft>
                <a:spcPts val="600"/>
              </a:spcAft>
              <a:buSzPct val="120000"/>
            </a:pPr>
            <a:r>
              <a:rPr lang="es-ES" sz="1400" dirty="0" err="1">
                <a:latin typeface="Arial"/>
                <a:cs typeface="Arial"/>
              </a:rPr>
              <a:t>Co-crear</a:t>
            </a:r>
            <a:r>
              <a:rPr lang="es-ES" sz="1400" dirty="0">
                <a:latin typeface="Arial"/>
                <a:cs typeface="Arial"/>
              </a:rPr>
              <a:t> y definir las necesidades del nuevo espacio </a:t>
            </a:r>
            <a:r>
              <a:rPr lang="es-ES" sz="1400" dirty="0" err="1">
                <a:latin typeface="Arial"/>
                <a:cs typeface="Arial"/>
              </a:rPr>
              <a:t>Maker</a:t>
            </a:r>
            <a:r>
              <a:rPr lang="es-ES" sz="1400" dirty="0">
                <a:latin typeface="Arial"/>
                <a:cs typeface="Arial"/>
              </a:rPr>
              <a:t> del Ayuntamiento de Molins de Rei.</a:t>
            </a:r>
            <a:endParaRPr lang="ca-ES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12">
            <a:extLst>
              <a:ext uri="{FF2B5EF4-FFF2-40B4-BE49-F238E27FC236}">
                <a16:creationId xmlns:a16="http://schemas.microsoft.com/office/drawing/2014/main" id="{9BF56A81-CD00-4FA2-8732-FE677C5289D2}"/>
              </a:ext>
            </a:extLst>
          </p:cNvPr>
          <p:cNvSpPr txBox="1"/>
          <p:nvPr/>
        </p:nvSpPr>
        <p:spPr>
          <a:xfrm>
            <a:off x="4429597" y="1289605"/>
            <a:ext cx="4429110" cy="22526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s-ES" sz="2100" b="1" dirty="0">
                <a:latin typeface="Arial"/>
                <a:cs typeface="Arial"/>
              </a:rPr>
              <a:t>Talento i formación</a:t>
            </a:r>
            <a:endParaRPr lang="es-ES" sz="2100" dirty="0"/>
          </a:p>
          <a:p>
            <a:pPr>
              <a:lnSpc>
                <a:spcPct val="85000"/>
              </a:lnSpc>
            </a:pPr>
            <a:endParaRPr lang="es-ES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b="1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b="1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b="1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b="1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b="1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dirty="0">
              <a:cs typeface="Calibri"/>
            </a:endParaRPr>
          </a:p>
          <a:p>
            <a:pPr>
              <a:lnSpc>
                <a:spcPct val="85000"/>
              </a:lnSpc>
            </a:pPr>
            <a:endParaRPr lang="es-ES" dirty="0">
              <a:cs typeface="Calibri"/>
            </a:endParaRPr>
          </a:p>
        </p:txBody>
      </p:sp>
      <p:pic>
        <p:nvPicPr>
          <p:cNvPr id="32" name="Imagen 3">
            <a:extLst>
              <a:ext uri="{FF2B5EF4-FFF2-40B4-BE49-F238E27FC236}">
                <a16:creationId xmlns:a16="http://schemas.microsoft.com/office/drawing/2014/main" id="{3C1470D1-8E61-4481-9149-2E03B83F1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85" y="2286857"/>
            <a:ext cx="1610094" cy="606469"/>
          </a:xfrm>
          <a:prstGeom prst="rect">
            <a:avLst/>
          </a:prstGeom>
        </p:spPr>
      </p:pic>
      <p:sp>
        <p:nvSpPr>
          <p:cNvPr id="33" name="CuadroTexto 12">
            <a:extLst>
              <a:ext uri="{FF2B5EF4-FFF2-40B4-BE49-F238E27FC236}">
                <a16:creationId xmlns:a16="http://schemas.microsoft.com/office/drawing/2014/main" id="{4FBD1ED2-5116-4A5F-AF38-BA2F5557BBC7}"/>
              </a:ext>
            </a:extLst>
          </p:cNvPr>
          <p:cNvSpPr txBox="1"/>
          <p:nvPr/>
        </p:nvSpPr>
        <p:spPr>
          <a:xfrm>
            <a:off x="5033924" y="2797781"/>
            <a:ext cx="4052972" cy="18256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endParaRPr lang="es-ES" dirty="0">
              <a:cs typeface="Calibri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Impulsado por el Consejo social de la UAB para ayudar a las PYMES a incorporar talento y ayudar a innovar. La prueba piloto ha sido con el Máster Oficial Universitario en Sostenibilidad Ambiental, Económica y Social de la UAB.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2">
              <a:lnSpc>
                <a:spcPct val="85000"/>
              </a:lnSpc>
            </a:pP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r>
              <a:rPr lang="es-ES" dirty="0">
                <a:cs typeface="Calibri"/>
              </a:rPr>
              <a:t> </a:t>
            </a:r>
          </a:p>
        </p:txBody>
      </p:sp>
      <p:pic>
        <p:nvPicPr>
          <p:cNvPr id="35" name="Imagen 13">
            <a:extLst>
              <a:ext uri="{FF2B5EF4-FFF2-40B4-BE49-F238E27FC236}">
                <a16:creationId xmlns:a16="http://schemas.microsoft.com/office/drawing/2014/main" id="{E9A587FA-7162-487D-B4F0-7FB8BAB5C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69" y="4480937"/>
            <a:ext cx="1230145" cy="569512"/>
          </a:xfrm>
          <a:prstGeom prst="rect">
            <a:avLst/>
          </a:prstGeom>
        </p:spPr>
      </p:pic>
      <p:sp>
        <p:nvSpPr>
          <p:cNvPr id="37" name="QuadreDeText 36">
            <a:extLst>
              <a:ext uri="{FF2B5EF4-FFF2-40B4-BE49-F238E27FC236}">
                <a16:creationId xmlns:a16="http://schemas.microsoft.com/office/drawing/2014/main" id="{11CEF601-F2AB-454F-A69C-495390CD7083}"/>
              </a:ext>
            </a:extLst>
          </p:cNvPr>
          <p:cNvSpPr txBox="1"/>
          <p:nvPr/>
        </p:nvSpPr>
        <p:spPr>
          <a:xfrm>
            <a:off x="4628675" y="516888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1400" dirty="0">
                <a:latin typeface="Arial"/>
                <a:cs typeface="Arial"/>
              </a:rPr>
              <a:t>Oferta formativa para empresas e instituciones que demanden nuevos conocimientos en los ámbitos de la digitalización y la sostenibilidad.</a:t>
            </a:r>
            <a:endParaRPr lang="ca-ES" sz="1400" dirty="0">
              <a:latin typeface="Arial"/>
              <a:cs typeface="Arial"/>
            </a:endParaRPr>
          </a:p>
        </p:txBody>
      </p:sp>
      <p:sp>
        <p:nvSpPr>
          <p:cNvPr id="39" name="QuadreDeText 38">
            <a:extLst>
              <a:ext uri="{FF2B5EF4-FFF2-40B4-BE49-F238E27FC236}">
                <a16:creationId xmlns:a16="http://schemas.microsoft.com/office/drawing/2014/main" id="{BC001B06-F848-4364-9C01-D1B49CD118BF}"/>
              </a:ext>
            </a:extLst>
          </p:cNvPr>
          <p:cNvSpPr txBox="1"/>
          <p:nvPr/>
        </p:nvSpPr>
        <p:spPr>
          <a:xfrm>
            <a:off x="5462831" y="4481956"/>
            <a:ext cx="3137479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</a:pPr>
            <a:r>
              <a:rPr lang="es-ES" sz="1800" b="1" dirty="0">
                <a:latin typeface="Arial"/>
                <a:cs typeface="Arial"/>
              </a:rPr>
              <a:t>Formación continua a empresas</a:t>
            </a:r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9854A2A7-3105-46A0-96AD-61717E386863}"/>
              </a:ext>
            </a:extLst>
          </p:cNvPr>
          <p:cNvCxnSpPr/>
          <p:nvPr/>
        </p:nvCxnSpPr>
        <p:spPr>
          <a:xfrm>
            <a:off x="4267200" y="1254775"/>
            <a:ext cx="0" cy="4953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8">
            <a:extLst>
              <a:ext uri="{FF2B5EF4-FFF2-40B4-BE49-F238E27FC236}">
                <a16:creationId xmlns:a16="http://schemas.microsoft.com/office/drawing/2014/main" id="{E34ADA60-53B3-4917-98DE-A0FA4596F5A2}"/>
              </a:ext>
            </a:extLst>
          </p:cNvPr>
          <p:cNvSpPr txBox="1"/>
          <p:nvPr/>
        </p:nvSpPr>
        <p:spPr>
          <a:xfrm>
            <a:off x="7074154" y="387476"/>
            <a:ext cx="127254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6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74370" y="1144904"/>
            <a:ext cx="76746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400" spc="-5" dirty="0">
                <a:latin typeface="Arial" panose="020B0604020202020204" pitchFamily="34" charset="0"/>
                <a:cs typeface="Arial" panose="020B0604020202020204" pitchFamily="34" charset="0"/>
              </a:rPr>
              <a:t>El mapa de agentes RDI vinculados desde Hub b30 en 2021 supera a las 200 personas, provenientes de ámbitos diversos.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44868" y="220979"/>
            <a:ext cx="1655445" cy="551815"/>
          </a:xfrm>
          <a:custGeom>
            <a:avLst/>
            <a:gdLst/>
            <a:ahLst/>
            <a:cxnLst/>
            <a:rect l="l" t="t" r="r" b="b"/>
            <a:pathLst>
              <a:path w="1655445" h="551815">
                <a:moveTo>
                  <a:pt x="1563115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1563115" y="551688"/>
                </a:lnTo>
                <a:lnTo>
                  <a:pt x="1598914" y="544464"/>
                </a:lnTo>
                <a:lnTo>
                  <a:pt x="1628139" y="524764"/>
                </a:lnTo>
                <a:lnTo>
                  <a:pt x="1647840" y="495538"/>
                </a:lnTo>
                <a:lnTo>
                  <a:pt x="1655063" y="459740"/>
                </a:lnTo>
                <a:lnTo>
                  <a:pt x="1655063" y="91948"/>
                </a:lnTo>
                <a:lnTo>
                  <a:pt x="1647840" y="56149"/>
                </a:lnTo>
                <a:lnTo>
                  <a:pt x="1628139" y="26924"/>
                </a:lnTo>
                <a:lnTo>
                  <a:pt x="1598914" y="7223"/>
                </a:lnTo>
                <a:lnTo>
                  <a:pt x="15631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22555" y="367043"/>
            <a:ext cx="143332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6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270620" y="6445904"/>
            <a:ext cx="2266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100" b="0" i="0" kern="1200">
                <a:solidFill>
                  <a:srgbClr val="888888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ca-ES" smtClean="0"/>
              <a:pPr marL="25400">
                <a:spcBef>
                  <a:spcPts val="65"/>
                </a:spcBef>
              </a:pPr>
              <a:t>9</a:t>
            </a:fld>
            <a:endParaRPr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64C5289-9D56-4D4A-8763-C65846F64A7C}"/>
              </a:ext>
            </a:extLst>
          </p:cNvPr>
          <p:cNvSpPr/>
          <p:nvPr/>
        </p:nvSpPr>
        <p:spPr>
          <a:xfrm>
            <a:off x="465581" y="909415"/>
            <a:ext cx="8014970" cy="45720"/>
          </a:xfrm>
          <a:custGeom>
            <a:avLst/>
            <a:gdLst/>
            <a:ahLst/>
            <a:cxnLst/>
            <a:rect l="l" t="t" r="r" b="b"/>
            <a:pathLst>
              <a:path w="8014970" h="45719">
                <a:moveTo>
                  <a:pt x="0" y="45593"/>
                </a:moveTo>
                <a:lnTo>
                  <a:pt x="8014716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70">
            <a:extLst>
              <a:ext uri="{FF2B5EF4-FFF2-40B4-BE49-F238E27FC236}">
                <a16:creationId xmlns:a16="http://schemas.microsoft.com/office/drawing/2014/main" id="{D6CCF6C1-3141-4A84-AEFB-7D890CF45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457200"/>
            <a:ext cx="1655446" cy="380030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080CE03B-C0E8-74E8-01FB-4FD0C918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23" y="1561887"/>
            <a:ext cx="7221397" cy="5230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4BA6528C73A499BC16285B8E173DC" ma:contentTypeVersion="12" ma:contentTypeDescription="Crea un document nou" ma:contentTypeScope="" ma:versionID="532fde6171522e1b09f6340b5d19d046">
  <xsd:schema xmlns:xsd="http://www.w3.org/2001/XMLSchema" xmlns:xs="http://www.w3.org/2001/XMLSchema" xmlns:p="http://schemas.microsoft.com/office/2006/metadata/properties" xmlns:ns2="4af69165-b505-481b-9011-f24b730a8c49" xmlns:ns3="0c41f792-b750-44f5-ae1e-577e00342cf2" targetNamespace="http://schemas.microsoft.com/office/2006/metadata/properties" ma:root="true" ma:fieldsID="9023908c8c6e6f9a34c6a6848df4dc2d" ns2:_="" ns3:_="">
    <xsd:import namespace="4af69165-b505-481b-9011-f24b730a8c49"/>
    <xsd:import namespace="0c41f792-b750-44f5-ae1e-577e00342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9165-b505-481b-9011-f24b730a8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f792-b750-44f5-ae1e-577e00342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C77AF-6112-4A1C-88BC-F623D19FD7A8}">
  <ds:schemaRefs>
    <ds:schemaRef ds:uri="0c41f792-b750-44f5-ae1e-577e00342cf2"/>
    <ds:schemaRef ds:uri="4af69165-b505-481b-9011-f24b730a8c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E08B2F-7201-4229-A731-3FC7F22AED26}">
  <ds:schemaRefs>
    <ds:schemaRef ds:uri="0c41f792-b750-44f5-ae1e-577e00342cf2"/>
    <ds:schemaRef ds:uri="4af69165-b505-481b-9011-f24b730a8c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EB2B53-A82B-457A-A7D3-2407ADB49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511</Words>
  <Application>Microsoft Office PowerPoint</Application>
  <PresentationFormat>Presentació en pantalla (4:3)</PresentationFormat>
  <Paragraphs>116</Paragraphs>
  <Slides>11</Slides>
  <Notes>1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Tema de Office</vt:lpstr>
      <vt:lpstr>Image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 de Recerca UAB</dc:title>
  <dc:creator>Ana Belen Martínez Bonillo</dc:creator>
  <cp:lastModifiedBy>Hafsa Briyak</cp:lastModifiedBy>
  <cp:revision>2</cp:revision>
  <cp:lastPrinted>2021-11-17T08:37:40Z</cp:lastPrinted>
  <dcterms:created xsi:type="dcterms:W3CDTF">2011-06-21T10:33:04Z</dcterms:created>
  <dcterms:modified xsi:type="dcterms:W3CDTF">2022-07-27T08:59:27Z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0x0101004854BA6528C73A499BC16285B8E173DC</vt:lpwstr>
  </property>
</Properties>
</file>